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9" r:id="rId2"/>
    <p:sldId id="260" r:id="rId3"/>
    <p:sldId id="261" r:id="rId4"/>
    <p:sldId id="257" r:id="rId5"/>
    <p:sldId id="258" r:id="rId6"/>
  </p:sldIdLst>
  <p:sldSz cx="13716000" cy="17146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66"/>
    <a:srgbClr val="171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3"/>
    <p:restoredTop sz="96327"/>
  </p:normalViewPr>
  <p:slideViewPr>
    <p:cSldViewPr snapToGrid="0" snapToObjects="1">
      <p:cViewPr varScale="1">
        <p:scale>
          <a:sx n="51" d="100"/>
          <a:sy n="51" d="100"/>
        </p:scale>
        <p:origin x="216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06167"/>
            <a:ext cx="11658600" cy="59695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9005929"/>
            <a:ext cx="10287000" cy="4139788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31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8677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912897"/>
            <a:ext cx="2957513" cy="14530941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912897"/>
            <a:ext cx="8701088" cy="14530941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432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98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4274745"/>
            <a:ext cx="11830050" cy="7132503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1474724"/>
            <a:ext cx="11830050" cy="3750815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7428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4564485"/>
            <a:ext cx="5829300" cy="1087935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4564485"/>
            <a:ext cx="5829300" cy="1087935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677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912901"/>
            <a:ext cx="11830050" cy="3314214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4203297"/>
            <a:ext cx="5802510" cy="205997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6263268"/>
            <a:ext cx="5802510" cy="921232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4203297"/>
            <a:ext cx="5831087" cy="205997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6263268"/>
            <a:ext cx="5831087" cy="921232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146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499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8539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106"/>
            <a:ext cx="4423767" cy="40008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2468795"/>
            <a:ext cx="6943725" cy="1218519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976"/>
            <a:ext cx="4423767" cy="9529853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343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106"/>
            <a:ext cx="4423767" cy="40008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2468795"/>
            <a:ext cx="6943725" cy="12185191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976"/>
            <a:ext cx="4423767" cy="9529853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406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912901"/>
            <a:ext cx="11830050" cy="3314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4564485"/>
            <a:ext cx="11830050" cy="10879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5892351"/>
            <a:ext cx="308610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D5ACF-0FA9-A343-B325-744B0F07549C}" type="datetimeFigureOut">
              <a:rPr lang="es-CL" smtClean="0"/>
              <a:t>18-03-26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5892351"/>
            <a:ext cx="462915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5892351"/>
            <a:ext cx="308610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5194A-860B-F541-BF16-72C73ABCF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634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3E0EE-89D2-F553-27D1-470EC7A3E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299421E-FD0B-6E79-E6EB-F1AE3223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5400" y="-9731"/>
            <a:ext cx="20530027" cy="137037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C5C0930-DA79-766C-DE3F-2EE1AC4F0A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1590"/>
            <a:ext cx="13715999" cy="1714499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4C5AD62-D35F-0C30-0FAD-ACBD63540B52}"/>
              </a:ext>
            </a:extLst>
          </p:cNvPr>
          <p:cNvSpPr txBox="1"/>
          <p:nvPr/>
        </p:nvSpPr>
        <p:spPr>
          <a:xfrm>
            <a:off x="2389320" y="7419647"/>
            <a:ext cx="8937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6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L" sz="66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66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L" sz="66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BD1A31-7B3D-103F-DC2D-2EF9E8055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478" y="8527643"/>
            <a:ext cx="7039137" cy="4473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F9CFC12-CCE4-F4DB-FB91-9E26EAB87D7D}"/>
              </a:ext>
            </a:extLst>
          </p:cNvPr>
          <p:cNvSpPr txBox="1"/>
          <p:nvPr/>
        </p:nvSpPr>
        <p:spPr>
          <a:xfrm>
            <a:off x="2189921" y="10464398"/>
            <a:ext cx="9336154" cy="372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1200">
              <a:lnSpc>
                <a:spcPts val="9220"/>
              </a:lnSpc>
            </a:pPr>
            <a:r>
              <a:rPr lang="es-CL" sz="11500" b="1" i="1" dirty="0" err="1">
                <a:solidFill>
                  <a:schemeClr val="bg1"/>
                </a:solidFill>
                <a:latin typeface="GOBCL-HEAVY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L" sz="11500" b="1" i="1" dirty="0">
                <a:solidFill>
                  <a:schemeClr val="bg1"/>
                </a:solidFill>
                <a:latin typeface="GOBCL-HEAVY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11500" b="1" i="1" dirty="0" err="1">
                <a:solidFill>
                  <a:schemeClr val="bg1"/>
                </a:solidFill>
                <a:latin typeface="GOBCL-HEAVY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L" sz="11500" b="1" i="1" dirty="0">
                <a:solidFill>
                  <a:schemeClr val="bg1"/>
                </a:solidFill>
                <a:latin typeface="GOBCL-HEAVY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L" sz="11500" b="1" i="1" dirty="0" err="1">
                <a:solidFill>
                  <a:schemeClr val="bg1"/>
                </a:solidFill>
                <a:latin typeface="GOBCL-HEAVY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L" sz="11500" b="1" i="1" dirty="0">
                <a:solidFill>
                  <a:schemeClr val="bg1"/>
                </a:solidFill>
                <a:latin typeface="GOBCL-HEAVY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11500" b="1" i="1" dirty="0" err="1">
                <a:solidFill>
                  <a:schemeClr val="bg1"/>
                </a:solidFill>
                <a:latin typeface="GOBCL-HEAVY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L" sz="11500" b="1" i="1" dirty="0">
                <a:solidFill>
                  <a:schemeClr val="bg1"/>
                </a:solidFill>
                <a:latin typeface="GOBCL-HEAVY" pitchFamily="2" charset="77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203515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F12F9-B47D-1050-BB43-ED078A588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17BD53A-8585-8C13-6997-32759E2C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5964" y="0"/>
            <a:ext cx="21585604" cy="141405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8CBF84-447F-5415-6A41-B99D606BFA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0"/>
            <a:ext cx="13715999" cy="1714499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1ACCF39-9BC0-9A59-0FC8-1F30EA0442FE}"/>
              </a:ext>
            </a:extLst>
          </p:cNvPr>
          <p:cNvSpPr txBox="1"/>
          <p:nvPr/>
        </p:nvSpPr>
        <p:spPr>
          <a:xfrm>
            <a:off x="1008138" y="12576076"/>
            <a:ext cx="1221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, sed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diam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nonummy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nibh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euismod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tincidunt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ut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laoreet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dolore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51107D-1A5E-872C-2165-4D254665E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478" y="11311563"/>
            <a:ext cx="7039137" cy="44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83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F1BE1-09ED-0251-CC53-B83D99FFD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BF06A09-351C-CDD4-11E1-51FDE0614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8000" y="2262188"/>
            <a:ext cx="21585604" cy="141405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34467D3-989B-0BE7-4430-F0D4D5DB6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151" y="0"/>
            <a:ext cx="13910301" cy="1736859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913FC02-715E-73BA-730E-630C7410EB6A}"/>
              </a:ext>
            </a:extLst>
          </p:cNvPr>
          <p:cNvSpPr txBox="1"/>
          <p:nvPr/>
        </p:nvSpPr>
        <p:spPr>
          <a:xfrm>
            <a:off x="1008138" y="2035076"/>
            <a:ext cx="1221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, sed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diam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nonummy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nibh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euismod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tincidunt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ut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laoreet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dirty="0" err="1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dolore</a:t>
            </a:r>
            <a:r>
              <a:rPr lang="es-CL" sz="4800" dirty="0">
                <a:solidFill>
                  <a:srgbClr val="FFF5E7"/>
                </a:solidFill>
                <a:latin typeface="gobC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78F104-172A-DF88-21DA-C3BB0DEC6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478" y="4570512"/>
            <a:ext cx="7039137" cy="44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82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7DCEDF6F-A8A2-0199-EF0E-7FD25B7723EF}"/>
              </a:ext>
            </a:extLst>
          </p:cNvPr>
          <p:cNvSpPr/>
          <p:nvPr/>
        </p:nvSpPr>
        <p:spPr>
          <a:xfrm>
            <a:off x="2061926" y="7728390"/>
            <a:ext cx="447303" cy="4473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225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816A8FF-DB31-8E92-A286-64A57A00FEC4}"/>
              </a:ext>
            </a:extLst>
          </p:cNvPr>
          <p:cNvSpPr/>
          <p:nvPr/>
        </p:nvSpPr>
        <p:spPr>
          <a:xfrm>
            <a:off x="11011076" y="7728390"/>
            <a:ext cx="447303" cy="4473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225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F52523-4C0B-F497-0B81-87A5293A5D23}"/>
              </a:ext>
            </a:extLst>
          </p:cNvPr>
          <p:cNvSpPr txBox="1"/>
          <p:nvPr/>
        </p:nvSpPr>
        <p:spPr>
          <a:xfrm>
            <a:off x="7305303" y="8225393"/>
            <a:ext cx="62125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000" dirty="0">
                <a:solidFill>
                  <a:srgbClr val="FFF5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Entrevista en </a:t>
            </a:r>
          </a:p>
          <a:p>
            <a:r>
              <a:rPr lang="es-CL" sz="5000" b="1" dirty="0" err="1">
                <a:solidFill>
                  <a:srgbClr val="FFF5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5000" b="1" dirty="0">
                <a:solidFill>
                  <a:srgbClr val="FFF5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5000" b="1" dirty="0" err="1">
                <a:solidFill>
                  <a:srgbClr val="FFF5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impsum</a:t>
            </a:r>
            <a:r>
              <a:rPr lang="es-CL" sz="5000" b="1" dirty="0">
                <a:solidFill>
                  <a:srgbClr val="FFF5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75069E-B71D-4DA2-F051-7886132A8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"/>
            <a:ext cx="13716000" cy="171449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FAF7D20-65F7-DDB3-2FA3-DD4FF8450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78" y="8527643"/>
            <a:ext cx="7039137" cy="44730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E9DCD6F-C068-365F-45E8-5230C9DC145B}"/>
              </a:ext>
            </a:extLst>
          </p:cNvPr>
          <p:cNvSpPr txBox="1"/>
          <p:nvPr/>
        </p:nvSpPr>
        <p:spPr>
          <a:xfrm>
            <a:off x="3467100" y="4036150"/>
            <a:ext cx="678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L" sz="48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b="1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L" sz="48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L" sz="4800" b="1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L" sz="48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b="1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L" sz="48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L" sz="4800" b="1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L" sz="48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b="1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L" sz="48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b="1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endParaRPr lang="es-CL" sz="48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C73457C-8467-AB43-C73F-9AF7A1E36081}"/>
              </a:ext>
            </a:extLst>
          </p:cNvPr>
          <p:cNvSpPr txBox="1"/>
          <p:nvPr/>
        </p:nvSpPr>
        <p:spPr>
          <a:xfrm>
            <a:off x="2061925" y="10132150"/>
            <a:ext cx="93964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nonummy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nibh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euismod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tincidunt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ut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laoreet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</a:t>
            </a:r>
            <a:r>
              <a:rPr lang="es-CL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0804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5A363-3DD4-C84C-DBA0-A0EFB6DAC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DF979AC8-FB68-1235-4B55-6C5942B8CC17}"/>
              </a:ext>
            </a:extLst>
          </p:cNvPr>
          <p:cNvSpPr/>
          <p:nvPr/>
        </p:nvSpPr>
        <p:spPr>
          <a:xfrm>
            <a:off x="2061926" y="7728390"/>
            <a:ext cx="447303" cy="4473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225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279E9B3-BEB8-2B8D-E009-F0201D631D31}"/>
              </a:ext>
            </a:extLst>
          </p:cNvPr>
          <p:cNvSpPr/>
          <p:nvPr/>
        </p:nvSpPr>
        <p:spPr>
          <a:xfrm>
            <a:off x="11011076" y="7728390"/>
            <a:ext cx="447303" cy="4473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225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CEDE9BD-2E7E-2B61-D083-6681C1C9AA65}"/>
              </a:ext>
            </a:extLst>
          </p:cNvPr>
          <p:cNvSpPr txBox="1"/>
          <p:nvPr/>
        </p:nvSpPr>
        <p:spPr>
          <a:xfrm>
            <a:off x="7305303" y="8225393"/>
            <a:ext cx="62125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000" dirty="0">
                <a:solidFill>
                  <a:srgbClr val="FFF5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Entrevista en </a:t>
            </a:r>
          </a:p>
          <a:p>
            <a:r>
              <a:rPr lang="es-CL" sz="5000" b="1" dirty="0" err="1">
                <a:solidFill>
                  <a:srgbClr val="FFF5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5000" b="1" dirty="0">
                <a:solidFill>
                  <a:srgbClr val="FFF5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5000" b="1" dirty="0" err="1">
                <a:solidFill>
                  <a:srgbClr val="FFF5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impsum</a:t>
            </a:r>
            <a:r>
              <a:rPr lang="es-CL" sz="5000" b="1" dirty="0">
                <a:solidFill>
                  <a:srgbClr val="FFF5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2A630B4-BABE-5E87-E592-C62CC9864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95"/>
            <a:ext cx="13715999" cy="17144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15ED4D7-2BED-C587-BE3A-C9679F106D05}"/>
              </a:ext>
            </a:extLst>
          </p:cNvPr>
          <p:cNvSpPr txBox="1"/>
          <p:nvPr/>
        </p:nvSpPr>
        <p:spPr>
          <a:xfrm>
            <a:off x="3467100" y="4036150"/>
            <a:ext cx="678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L" sz="4800" b="1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b="1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L" sz="4800" b="1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L" sz="4800" b="1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L" sz="4800" b="1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b="1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L" sz="4800" b="1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L" sz="4800" b="1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L" sz="4800" b="1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b="1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L" sz="4800" b="1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800" b="1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endParaRPr lang="es-CL" sz="4800" b="1" dirty="0">
              <a:solidFill>
                <a:srgbClr val="0035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19241A-FA4D-0A2E-0737-E7963531A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78" y="8527643"/>
            <a:ext cx="7039137" cy="44730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B7269C-3D8F-F82F-36A3-EBC0C37F1C70}"/>
              </a:ext>
            </a:extLst>
          </p:cNvPr>
          <p:cNvSpPr txBox="1"/>
          <p:nvPr/>
        </p:nvSpPr>
        <p:spPr>
          <a:xfrm>
            <a:off x="2061925" y="10132150"/>
            <a:ext cx="93964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sed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nonummy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nibh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euismod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tincidunt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ut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laoreet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4000" dirty="0" err="1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dolore</a:t>
            </a:r>
            <a:r>
              <a:rPr lang="es-CL" sz="4000" dirty="0">
                <a:solidFill>
                  <a:srgbClr val="0035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4981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176</TotalTime>
  <Words>114</Words>
  <Application>Microsoft Macintosh PowerPoint</Application>
  <PresentationFormat>Personalizado</PresentationFormat>
  <Paragraphs>12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gobCL</vt:lpstr>
      <vt:lpstr>GOBCL-HEAVY</vt:lpstr>
      <vt:lpstr>Verdana</vt:lpstr>
      <vt:lpstr>Office 2013 - Tema de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JC P Mancilla</dc:creator>
  <cp:lastModifiedBy>Ignacio Lewis Almonacid (SOP)</cp:lastModifiedBy>
  <cp:revision>8</cp:revision>
  <dcterms:created xsi:type="dcterms:W3CDTF">2022-07-05T15:09:27Z</dcterms:created>
  <dcterms:modified xsi:type="dcterms:W3CDTF">2026-03-18T13:51:39Z</dcterms:modified>
</cp:coreProperties>
</file>