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60" r:id="rId2"/>
    <p:sldId id="261" r:id="rId3"/>
  </p:sldIdLst>
  <p:sldSz cx="13716000" cy="17146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566"/>
    <a:srgbClr val="171F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45"/>
    <p:restoredTop sz="96327"/>
  </p:normalViewPr>
  <p:slideViewPr>
    <p:cSldViewPr snapToGrid="0" snapToObjects="1">
      <p:cViewPr>
        <p:scale>
          <a:sx n="70" d="100"/>
          <a:sy n="70" d="100"/>
        </p:scale>
        <p:origin x="23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806167"/>
            <a:ext cx="11658600" cy="5969553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9005929"/>
            <a:ext cx="10287000" cy="4139788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5ACF-0FA9-A343-B325-744B0F07549C}" type="datetimeFigureOut">
              <a:rPr lang="es-CL" smtClean="0"/>
              <a:t>18-03-26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5194A-860B-F541-BF16-72C73ABCF4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631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5ACF-0FA9-A343-B325-744B0F07549C}" type="datetimeFigureOut">
              <a:rPr lang="es-CL" smtClean="0"/>
              <a:t>18-03-26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5194A-860B-F541-BF16-72C73ABCF4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78677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912897"/>
            <a:ext cx="2957513" cy="14530941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912897"/>
            <a:ext cx="8701088" cy="14530941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5ACF-0FA9-A343-B325-744B0F07549C}" type="datetimeFigureOut">
              <a:rPr lang="es-CL" smtClean="0"/>
              <a:t>18-03-26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5194A-860B-F541-BF16-72C73ABCF4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54329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5ACF-0FA9-A343-B325-744B0F07549C}" type="datetimeFigureOut">
              <a:rPr lang="es-CL" smtClean="0"/>
              <a:t>18-03-26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5194A-860B-F541-BF16-72C73ABCF4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2983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4274745"/>
            <a:ext cx="11830050" cy="7132503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11474724"/>
            <a:ext cx="11830050" cy="3750815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5ACF-0FA9-A343-B325-744B0F07549C}" type="datetimeFigureOut">
              <a:rPr lang="es-CL" smtClean="0"/>
              <a:t>18-03-26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5194A-860B-F541-BF16-72C73ABCF4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67428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4564485"/>
            <a:ext cx="5829300" cy="10879353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4564485"/>
            <a:ext cx="5829300" cy="10879353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5ACF-0FA9-A343-B325-744B0F07549C}" type="datetimeFigureOut">
              <a:rPr lang="es-CL" smtClean="0"/>
              <a:t>18-03-26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5194A-860B-F541-BF16-72C73ABCF4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56778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1" y="912901"/>
            <a:ext cx="11830050" cy="3314214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4203297"/>
            <a:ext cx="5802510" cy="2059971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6263268"/>
            <a:ext cx="5802510" cy="9212323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5" y="4203297"/>
            <a:ext cx="5831087" cy="2059971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5" y="6263268"/>
            <a:ext cx="5831087" cy="9212323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5ACF-0FA9-A343-B325-744B0F07549C}" type="datetimeFigureOut">
              <a:rPr lang="es-CL" smtClean="0"/>
              <a:t>18-03-26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5194A-860B-F541-BF16-72C73ABCF4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11462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5ACF-0FA9-A343-B325-744B0F07549C}" type="datetimeFigureOut">
              <a:rPr lang="es-CL" smtClean="0"/>
              <a:t>18-03-26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5194A-860B-F541-BF16-72C73ABCF4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14997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5ACF-0FA9-A343-B325-744B0F07549C}" type="datetimeFigureOut">
              <a:rPr lang="es-CL" smtClean="0"/>
              <a:t>18-03-26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5194A-860B-F541-BF16-72C73ABCF4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88539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143106"/>
            <a:ext cx="4423767" cy="4000871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6" y="2468795"/>
            <a:ext cx="6943725" cy="12185191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143976"/>
            <a:ext cx="4423767" cy="9529853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5ACF-0FA9-A343-B325-744B0F07549C}" type="datetimeFigureOut">
              <a:rPr lang="es-CL" smtClean="0"/>
              <a:t>18-03-26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5194A-860B-F541-BF16-72C73ABCF4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83438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143106"/>
            <a:ext cx="4423767" cy="4000871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6" y="2468795"/>
            <a:ext cx="6943725" cy="12185191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143976"/>
            <a:ext cx="4423767" cy="9529853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5ACF-0FA9-A343-B325-744B0F07549C}" type="datetimeFigureOut">
              <a:rPr lang="es-CL" smtClean="0"/>
              <a:t>18-03-26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5194A-860B-F541-BF16-72C73ABCF4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34069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912901"/>
            <a:ext cx="11830050" cy="33142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4564485"/>
            <a:ext cx="11830050" cy="108793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5892351"/>
            <a:ext cx="3086100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D5ACF-0FA9-A343-B325-744B0F07549C}" type="datetimeFigureOut">
              <a:rPr lang="es-CL" smtClean="0"/>
              <a:t>18-03-26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5892351"/>
            <a:ext cx="4629150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5892351"/>
            <a:ext cx="3086100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5194A-860B-F541-BF16-72C73ABCF4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56349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AD9B80-9020-4208-8333-F9A41B0C9F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n 17">
            <a:extLst>
              <a:ext uri="{FF2B5EF4-FFF2-40B4-BE49-F238E27FC236}">
                <a16:creationId xmlns:a16="http://schemas.microsoft.com/office/drawing/2014/main" id="{7AA883CB-FD47-4323-9338-592171D74A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3549" r="6207"/>
          <a:stretch>
            <a:fillRect/>
          </a:stretch>
        </p:blipFill>
        <p:spPr>
          <a:xfrm>
            <a:off x="-1115568" y="0"/>
            <a:ext cx="15727680" cy="14945473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021B8179-CD7A-025E-A5EF-236812E1EF8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1481"/>
          <a:stretch>
            <a:fillRect/>
          </a:stretch>
        </p:blipFill>
        <p:spPr>
          <a:xfrm>
            <a:off x="-61538" y="3639312"/>
            <a:ext cx="13839077" cy="13584206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79BE3894-D939-CC75-DDE9-34295CD07E48}"/>
              </a:ext>
            </a:extLst>
          </p:cNvPr>
          <p:cNvSpPr txBox="1"/>
          <p:nvPr/>
        </p:nvSpPr>
        <p:spPr>
          <a:xfrm>
            <a:off x="2463800" y="13868400"/>
            <a:ext cx="52052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36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Lorem</a:t>
            </a:r>
            <a:r>
              <a:rPr lang="es-CL" sz="3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sz="36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Ipsum</a:t>
            </a:r>
            <a:r>
              <a:rPr lang="es-CL" sz="3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Dolor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DD760609-CE1E-C272-866A-2A2E158936FA}"/>
              </a:ext>
            </a:extLst>
          </p:cNvPr>
          <p:cNvSpPr txBox="1"/>
          <p:nvPr/>
        </p:nvSpPr>
        <p:spPr>
          <a:xfrm>
            <a:off x="2463800" y="14630400"/>
            <a:ext cx="31822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4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Lorem</a:t>
            </a:r>
            <a:r>
              <a:rPr lang="es-CL" sz="2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sz="24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Ipsum</a:t>
            </a:r>
            <a:r>
              <a:rPr lang="es-CL" sz="2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Dolor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79F5AADD-84A5-4FB6-EE42-07EB2935614F}"/>
              </a:ext>
            </a:extLst>
          </p:cNvPr>
          <p:cNvSpPr txBox="1"/>
          <p:nvPr/>
        </p:nvSpPr>
        <p:spPr>
          <a:xfrm>
            <a:off x="9724136" y="13791455"/>
            <a:ext cx="36789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000" dirty="0">
                <a:solidFill>
                  <a:srgbClr val="0035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Miércoles 30 de Noviembre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C3AE2E4E-D5BA-8560-8218-BCAAA2F4C162}"/>
              </a:ext>
            </a:extLst>
          </p:cNvPr>
          <p:cNvSpPr txBox="1"/>
          <p:nvPr/>
        </p:nvSpPr>
        <p:spPr>
          <a:xfrm>
            <a:off x="11563614" y="14376415"/>
            <a:ext cx="1516762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3040"/>
              </a:lnSpc>
            </a:pPr>
            <a:r>
              <a:rPr lang="es-CL" sz="32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12:00</a:t>
            </a:r>
            <a:br>
              <a:rPr lang="es-CL" sz="32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s-CL" sz="32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hrs</a:t>
            </a:r>
            <a:endParaRPr lang="es-CL" sz="32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D8778CEC-9BC9-67F5-EE78-48508438C6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24300" y="-768096"/>
            <a:ext cx="5867400" cy="224790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D2E80111-EBFE-CE02-70FF-24F80278FF9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24300" y="-768096"/>
            <a:ext cx="5867400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16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F81688-E11E-046A-7336-45E9EDA9EB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n 17">
            <a:extLst>
              <a:ext uri="{FF2B5EF4-FFF2-40B4-BE49-F238E27FC236}">
                <a16:creationId xmlns:a16="http://schemas.microsoft.com/office/drawing/2014/main" id="{7576E99F-5D0A-2E27-7491-D00122DDDF5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3549" r="6207"/>
          <a:stretch>
            <a:fillRect/>
          </a:stretch>
        </p:blipFill>
        <p:spPr>
          <a:xfrm>
            <a:off x="-1115568" y="0"/>
            <a:ext cx="15727680" cy="14945473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23F41001-E984-620D-3960-45784CB4147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1481"/>
          <a:stretch>
            <a:fillRect/>
          </a:stretch>
        </p:blipFill>
        <p:spPr>
          <a:xfrm>
            <a:off x="-61538" y="3639312"/>
            <a:ext cx="13839077" cy="13584206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A146A311-BD94-116E-C0A7-B34FACEEB105}"/>
              </a:ext>
            </a:extLst>
          </p:cNvPr>
          <p:cNvSpPr txBox="1"/>
          <p:nvPr/>
        </p:nvSpPr>
        <p:spPr>
          <a:xfrm>
            <a:off x="2463800" y="13868400"/>
            <a:ext cx="52052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36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Lorem</a:t>
            </a:r>
            <a:r>
              <a:rPr lang="es-CL" sz="3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sz="36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Ipsum</a:t>
            </a:r>
            <a:r>
              <a:rPr lang="es-CL" sz="3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Dolor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0293A4FB-27EF-298A-72B1-886787DFE00A}"/>
              </a:ext>
            </a:extLst>
          </p:cNvPr>
          <p:cNvSpPr txBox="1"/>
          <p:nvPr/>
        </p:nvSpPr>
        <p:spPr>
          <a:xfrm>
            <a:off x="2463800" y="14630400"/>
            <a:ext cx="31822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4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Lorem</a:t>
            </a:r>
            <a:r>
              <a:rPr lang="es-CL" sz="2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sz="24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Ipsum</a:t>
            </a:r>
            <a:r>
              <a:rPr lang="es-CL" sz="2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Dolor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0A10E2EE-1341-176C-F4F6-EE05D627B238}"/>
              </a:ext>
            </a:extLst>
          </p:cNvPr>
          <p:cNvSpPr txBox="1"/>
          <p:nvPr/>
        </p:nvSpPr>
        <p:spPr>
          <a:xfrm>
            <a:off x="9724136" y="13791455"/>
            <a:ext cx="36789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000" dirty="0">
                <a:solidFill>
                  <a:srgbClr val="0035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Miércoles 30 de Noviembre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86F0E66D-1720-A62A-E8D4-39D421818AEF}"/>
              </a:ext>
            </a:extLst>
          </p:cNvPr>
          <p:cNvSpPr txBox="1"/>
          <p:nvPr/>
        </p:nvSpPr>
        <p:spPr>
          <a:xfrm>
            <a:off x="11563614" y="14376415"/>
            <a:ext cx="1516762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3040"/>
              </a:lnSpc>
            </a:pPr>
            <a:r>
              <a:rPr lang="es-CL" sz="32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12:00</a:t>
            </a:r>
            <a:br>
              <a:rPr lang="es-CL" sz="32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s-CL" sz="32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hrs</a:t>
            </a:r>
            <a:endParaRPr lang="es-CL" sz="32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A77165B7-43E3-B1AD-C2BE-8B05BEB4BC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24300" y="-768096"/>
            <a:ext cx="5867400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931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Tema de 2022">
  <a:themeElements>
    <a:clrScheme name="Office 2013 - Tema de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Tema de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Tema de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399</TotalTime>
  <Words>26</Words>
  <Application>Microsoft Macintosh PowerPoint</Application>
  <PresentationFormat>Personalizado</PresentationFormat>
  <Paragraphs>8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Verdana</vt:lpstr>
      <vt:lpstr>Office 2013 - Tema de 2022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JC P Mancilla</dc:creator>
  <cp:lastModifiedBy>Ignacio Lewis Almonacid (SOP)</cp:lastModifiedBy>
  <cp:revision>9</cp:revision>
  <dcterms:created xsi:type="dcterms:W3CDTF">2022-07-05T15:09:27Z</dcterms:created>
  <dcterms:modified xsi:type="dcterms:W3CDTF">2026-03-18T17:34:23Z</dcterms:modified>
</cp:coreProperties>
</file>