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57" r:id="rId3"/>
    <p:sldId id="258" r:id="rId4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566"/>
    <a:srgbClr val="171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63"/>
    <p:restoredTop sz="96327"/>
  </p:normalViewPr>
  <p:slideViewPr>
    <p:cSldViewPr snapToGrid="0" snapToObjects="1">
      <p:cViewPr varScale="1">
        <p:scale>
          <a:sx n="51" d="100"/>
          <a:sy n="51" d="100"/>
        </p:scale>
        <p:origin x="216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6167"/>
            <a:ext cx="11658600" cy="59695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929"/>
            <a:ext cx="10287000" cy="4139788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3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867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97"/>
            <a:ext cx="2957513" cy="14530941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97"/>
            <a:ext cx="8701088" cy="14530941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432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98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745"/>
            <a:ext cx="11830050" cy="713250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4724"/>
            <a:ext cx="11830050" cy="3750815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742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485"/>
            <a:ext cx="5829300" cy="1087935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485"/>
            <a:ext cx="5829300" cy="1087935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677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912901"/>
            <a:ext cx="11830050" cy="3314214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3297"/>
            <a:ext cx="5802510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3268"/>
            <a:ext cx="5802510" cy="921232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4203297"/>
            <a:ext cx="5831087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6263268"/>
            <a:ext cx="5831087" cy="921232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146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4997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8539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2468795"/>
            <a:ext cx="6943725" cy="1218519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343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2468795"/>
            <a:ext cx="6943725" cy="1218519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4069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D5ACF-0FA9-A343-B325-744B0F07549C}" type="datetimeFigureOut">
              <a:rPr lang="es-CL" smtClean="0"/>
              <a:t>17-03-26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5194A-860B-F541-BF16-72C73ABCF4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634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3E0EE-89D2-F553-27D1-470EC7A3E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4F540A3-794D-9A95-F877-D168F0AE62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562" r="9689"/>
          <a:stretch>
            <a:fillRect/>
          </a:stretch>
        </p:blipFill>
        <p:spPr>
          <a:xfrm>
            <a:off x="0" y="-203200"/>
            <a:ext cx="13716000" cy="1140907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C5C0930-DA79-766C-DE3F-2EE1AC4F0AB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1589"/>
            <a:ext cx="13715999" cy="1714499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4C5AD62-D35F-0C30-0FAD-ACBD63540B52}"/>
              </a:ext>
            </a:extLst>
          </p:cNvPr>
          <p:cNvSpPr txBox="1"/>
          <p:nvPr/>
        </p:nvSpPr>
        <p:spPr>
          <a:xfrm>
            <a:off x="740042" y="8722130"/>
            <a:ext cx="89373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amet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consectetuer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adipiscing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elit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sed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diam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nonummy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nibh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euismod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tincidunt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ut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laoreet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dolore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magna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aliquam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erat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volutpat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Ut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wisi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enim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ad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minim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veniam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quis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nostrud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exerci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tation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ullamcorper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suscipit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lobortis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nisl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ut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aliquip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ex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commodo </a:t>
            </a:r>
            <a:r>
              <a:rPr lang="es-CL" sz="3200" dirty="0" err="1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consequat</a:t>
            </a:r>
            <a:r>
              <a:rPr lang="es-CL" sz="3200" dirty="0">
                <a:solidFill>
                  <a:srgbClr val="FFF5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”. </a:t>
            </a:r>
            <a:endParaRPr lang="es-CL" sz="3200" b="1" dirty="0">
              <a:solidFill>
                <a:srgbClr val="FFF5E7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E0F0072-CB2C-2819-57B6-36B88A139D6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40042" y="12794843"/>
            <a:ext cx="3672593" cy="447303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905DC71-7DC6-926D-0D06-C47EA5CE022D}"/>
              </a:ext>
            </a:extLst>
          </p:cNvPr>
          <p:cNvSpPr txBox="1"/>
          <p:nvPr/>
        </p:nvSpPr>
        <p:spPr>
          <a:xfrm>
            <a:off x="740042" y="13522731"/>
            <a:ext cx="6854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3600" b="1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3600" b="1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CL" sz="3600" b="1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CL" sz="3600" b="1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CL" sz="3600" b="1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3600" b="1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CL" sz="3600" b="1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s-CL" sz="3600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3600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3600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CL" sz="3600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CL" sz="3600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endParaRPr lang="es-CL" sz="3600" dirty="0">
              <a:solidFill>
                <a:srgbClr val="FFF5E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51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7DCEDF6F-A8A2-0199-EF0E-7FD25B7723EF}"/>
              </a:ext>
            </a:extLst>
          </p:cNvPr>
          <p:cNvSpPr/>
          <p:nvPr/>
        </p:nvSpPr>
        <p:spPr>
          <a:xfrm>
            <a:off x="2061926" y="7728390"/>
            <a:ext cx="447303" cy="4473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sz="225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7816A8FF-DB31-8E92-A286-64A57A00FEC4}"/>
              </a:ext>
            </a:extLst>
          </p:cNvPr>
          <p:cNvSpPr/>
          <p:nvPr/>
        </p:nvSpPr>
        <p:spPr>
          <a:xfrm>
            <a:off x="11011076" y="7728390"/>
            <a:ext cx="447303" cy="4473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sz="225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BF52523-4C0B-F497-0B81-87A5293A5D23}"/>
              </a:ext>
            </a:extLst>
          </p:cNvPr>
          <p:cNvSpPr txBox="1"/>
          <p:nvPr/>
        </p:nvSpPr>
        <p:spPr>
          <a:xfrm>
            <a:off x="7305303" y="8225393"/>
            <a:ext cx="62125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000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Entrevista en </a:t>
            </a:r>
          </a:p>
          <a:p>
            <a:r>
              <a:rPr lang="es-CL" sz="5000" b="1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5000" b="1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5000" b="1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impsum</a:t>
            </a:r>
            <a:r>
              <a:rPr lang="es-CL" sz="5000" b="1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B75069E-B71D-4DA2-F051-7886132A8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5"/>
            <a:ext cx="13716000" cy="17144999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FAF7D20-65F7-DDB3-2FA3-DD4FF8450D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478" y="8527643"/>
            <a:ext cx="7039137" cy="447303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7E9DCD6F-C068-365F-45E8-5230C9DC145B}"/>
              </a:ext>
            </a:extLst>
          </p:cNvPr>
          <p:cNvSpPr txBox="1"/>
          <p:nvPr/>
        </p:nvSpPr>
        <p:spPr>
          <a:xfrm>
            <a:off x="3467100" y="4036150"/>
            <a:ext cx="678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800" b="1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sz="4800" b="1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800" b="1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4800" b="1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sz="4800" b="1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r>
              <a:rPr lang="es-CL" sz="4800" b="1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800" b="1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amet</a:t>
            </a:r>
            <a:r>
              <a:rPr lang="es-CL" sz="4800" b="1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sz="4800" b="1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consectetuer</a:t>
            </a:r>
            <a:r>
              <a:rPr lang="es-CL" sz="4800" b="1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800" b="1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adipiscing</a:t>
            </a:r>
            <a:r>
              <a:rPr lang="es-CL" sz="4800" b="1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800" b="1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elit</a:t>
            </a:r>
            <a:endParaRPr lang="es-CL" sz="4800" b="1" dirty="0">
              <a:solidFill>
                <a:schemeClr val="bg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C73457C-8467-AB43-C73F-9AF7A1E36081}"/>
              </a:ext>
            </a:extLst>
          </p:cNvPr>
          <p:cNvSpPr txBox="1"/>
          <p:nvPr/>
        </p:nvSpPr>
        <p:spPr>
          <a:xfrm>
            <a:off x="2061925" y="10132150"/>
            <a:ext cx="939645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amet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consectetuer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adipiscing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elit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sed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diam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nonummy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nibh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euismod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tincidunt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ut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laoreet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dolore</a:t>
            </a:r>
            <a:r>
              <a:rPr lang="es-CL" sz="40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0804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5A363-3DD4-C84C-DBA0-A0EFB6DAC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DF979AC8-FB68-1235-4B55-6C5942B8CC17}"/>
              </a:ext>
            </a:extLst>
          </p:cNvPr>
          <p:cNvSpPr/>
          <p:nvPr/>
        </p:nvSpPr>
        <p:spPr>
          <a:xfrm>
            <a:off x="2061926" y="7728390"/>
            <a:ext cx="447303" cy="4473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sz="225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4279E9B3-BEB8-2B8D-E009-F0201D631D31}"/>
              </a:ext>
            </a:extLst>
          </p:cNvPr>
          <p:cNvSpPr/>
          <p:nvPr/>
        </p:nvSpPr>
        <p:spPr>
          <a:xfrm>
            <a:off x="11011076" y="7728390"/>
            <a:ext cx="447303" cy="4473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sz="225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CEDE9BD-2E7E-2B61-D083-6681C1C9AA65}"/>
              </a:ext>
            </a:extLst>
          </p:cNvPr>
          <p:cNvSpPr txBox="1"/>
          <p:nvPr/>
        </p:nvSpPr>
        <p:spPr>
          <a:xfrm>
            <a:off x="7305303" y="8225393"/>
            <a:ext cx="62125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000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Entrevista en </a:t>
            </a:r>
          </a:p>
          <a:p>
            <a:r>
              <a:rPr lang="es-CL" sz="5000" b="1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5000" b="1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5000" b="1" dirty="0" err="1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impsum</a:t>
            </a:r>
            <a:r>
              <a:rPr lang="es-CL" sz="5000" b="1" dirty="0">
                <a:solidFill>
                  <a:srgbClr val="FFF5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2A630B4-BABE-5E87-E592-C62CC98646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795"/>
            <a:ext cx="13715999" cy="17144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15ED4D7-2BED-C587-BE3A-C9679F106D05}"/>
              </a:ext>
            </a:extLst>
          </p:cNvPr>
          <p:cNvSpPr txBox="1"/>
          <p:nvPr/>
        </p:nvSpPr>
        <p:spPr>
          <a:xfrm>
            <a:off x="3467100" y="4036150"/>
            <a:ext cx="678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800" b="1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sz="4800" b="1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800" b="1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4800" b="1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sz="4800" b="1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r>
              <a:rPr lang="es-CL" sz="4800" b="1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800" b="1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amet</a:t>
            </a:r>
            <a:r>
              <a:rPr lang="es-CL" sz="4800" b="1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sz="4800" b="1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consectetuer</a:t>
            </a:r>
            <a:r>
              <a:rPr lang="es-CL" sz="4800" b="1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800" b="1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adipiscing</a:t>
            </a:r>
            <a:r>
              <a:rPr lang="es-CL" sz="4800" b="1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800" b="1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elit</a:t>
            </a:r>
            <a:endParaRPr lang="es-CL" sz="4800" b="1" dirty="0">
              <a:solidFill>
                <a:srgbClr val="0035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619241A-FA4D-0A2E-0737-E7963531A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478" y="8527643"/>
            <a:ext cx="7039137" cy="44730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DCB7269C-3D8F-F82F-36A3-EBC0C37F1C70}"/>
              </a:ext>
            </a:extLst>
          </p:cNvPr>
          <p:cNvSpPr txBox="1"/>
          <p:nvPr/>
        </p:nvSpPr>
        <p:spPr>
          <a:xfrm>
            <a:off x="2061925" y="10132150"/>
            <a:ext cx="939645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amet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consectetuer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adipiscing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elit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sed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diam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nonummy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nibh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euismod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tincidunt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ut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laoreet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sz="4000" dirty="0" err="1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dolore</a:t>
            </a:r>
            <a:r>
              <a:rPr lang="es-CL" sz="4000" dirty="0">
                <a:solidFill>
                  <a:srgbClr val="0035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4981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130</TotalTime>
  <Words>123</Words>
  <Application>Microsoft Macintosh PowerPoint</Application>
  <PresentationFormat>Personalizado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Office 2013 - Tema de 2022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JC P Mancilla</dc:creator>
  <cp:lastModifiedBy>Ignacio Lewis Almonacid (SOP)</cp:lastModifiedBy>
  <cp:revision>7</cp:revision>
  <dcterms:created xsi:type="dcterms:W3CDTF">2022-07-05T15:09:27Z</dcterms:created>
  <dcterms:modified xsi:type="dcterms:W3CDTF">2026-03-17T19:38:54Z</dcterms:modified>
</cp:coreProperties>
</file>