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"/>
  </p:notesMasterIdLst>
  <p:sldIdLst>
    <p:sldId id="256" r:id="rId2"/>
  </p:sldIdLst>
  <p:sldSz cx="3959225" cy="1801813"/>
  <p:notesSz cx="6858000" cy="9144000"/>
  <p:defaultTextStyle>
    <a:defPPr>
      <a:defRPr lang="es-ES"/>
    </a:defPPr>
    <a:lvl1pPr algn="l" defTabSz="160338" rtl="0" fontAlgn="base">
      <a:spcBef>
        <a:spcPct val="0"/>
      </a:spcBef>
      <a:spcAft>
        <a:spcPct val="0"/>
      </a:spcAft>
      <a:defRPr sz="6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160338" indent="290513" algn="l" defTabSz="160338" rtl="0" fontAlgn="base">
      <a:spcBef>
        <a:spcPct val="0"/>
      </a:spcBef>
      <a:spcAft>
        <a:spcPct val="0"/>
      </a:spcAft>
      <a:defRPr sz="6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325438" indent="582613" algn="l" defTabSz="160338" rtl="0" fontAlgn="base">
      <a:spcBef>
        <a:spcPct val="0"/>
      </a:spcBef>
      <a:spcAft>
        <a:spcPct val="0"/>
      </a:spcAft>
      <a:defRPr sz="6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488950" indent="876300" algn="l" defTabSz="160338" rtl="0" fontAlgn="base">
      <a:spcBef>
        <a:spcPct val="0"/>
      </a:spcBef>
      <a:spcAft>
        <a:spcPct val="0"/>
      </a:spcAft>
      <a:defRPr sz="6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654050" indent="1168400" algn="l" defTabSz="160338" rtl="0" fontAlgn="base">
      <a:spcBef>
        <a:spcPct val="0"/>
      </a:spcBef>
      <a:spcAft>
        <a:spcPct val="0"/>
      </a:spcAft>
      <a:defRPr sz="6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6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6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6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6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8">
          <p15:clr>
            <a:srgbClr val="A4A3A4"/>
          </p15:clr>
        </p15:guide>
        <p15:guide id="2" pos="12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78"/>
    <p:restoredTop sz="94658"/>
  </p:normalViewPr>
  <p:slideViewPr>
    <p:cSldViewPr snapToGrid="0" snapToObjects="1">
      <p:cViewPr varScale="1">
        <p:scale>
          <a:sx n="329" d="100"/>
          <a:sy n="329" d="100"/>
        </p:scale>
        <p:origin x="184" y="904"/>
      </p:cViewPr>
      <p:guideLst>
        <p:guide orient="horz" pos="568"/>
        <p:guide pos="124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92CF8CE8-ED2A-2055-6502-72882E2D4D5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61915">
              <a:defRPr sz="1200" smtClean="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96D6835-B33E-2E6C-3F64-CF2BE7D8287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EDFED31-D0A2-7443-A62A-AA86C7EC3D69}" type="datetimeFigureOut">
              <a:rPr lang="es-ES" altLang="es-CL"/>
              <a:pPr/>
              <a:t>20/3/26</a:t>
            </a:fld>
            <a:endParaRPr lang="es-ES" altLang="es-CL"/>
          </a:p>
        </p:txBody>
      </p:sp>
      <p:sp>
        <p:nvSpPr>
          <p:cNvPr id="4" name="Marcador de imagen de diapositiva 3">
            <a:extLst>
              <a:ext uri="{FF2B5EF4-FFF2-40B4-BE49-F238E27FC236}">
                <a16:creationId xmlns:a16="http://schemas.microsoft.com/office/drawing/2014/main" id="{0FB5DA59-BF34-4A99-DD8F-1FBF087390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-338138" y="685800"/>
            <a:ext cx="7534276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Marcador de notas 4">
            <a:extLst>
              <a:ext uri="{FF2B5EF4-FFF2-40B4-BE49-F238E27FC236}">
                <a16:creationId xmlns:a16="http://schemas.microsoft.com/office/drawing/2014/main" id="{2ECB9859-97BD-BAD9-DE3A-F27CFB5314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CL"/>
              <a:t>Haga clic para modificar el estilo de texto del patrón</a:t>
            </a:r>
          </a:p>
          <a:p>
            <a:pPr lvl="1"/>
            <a:r>
              <a:rPr lang="es-ES_tradnl" altLang="es-CL"/>
              <a:t>Segundo nivel</a:t>
            </a:r>
          </a:p>
          <a:p>
            <a:pPr lvl="2"/>
            <a:r>
              <a:rPr lang="es-ES_tradnl" altLang="es-CL"/>
              <a:t>Tercer nivel</a:t>
            </a:r>
          </a:p>
          <a:p>
            <a:pPr lvl="3"/>
            <a:r>
              <a:rPr lang="es-ES_tradnl" altLang="es-CL"/>
              <a:t>Cuarto nivel</a:t>
            </a:r>
          </a:p>
          <a:p>
            <a:pPr lvl="4"/>
            <a:r>
              <a:rPr lang="es-ES_tradnl" altLang="es-CL"/>
              <a:t>Quinto nivel</a:t>
            </a:r>
            <a:endParaRPr lang="es-ES" alt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0B64852-BD0B-217C-7323-C9EEFB331B5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61915">
              <a:defRPr sz="1200" smtClean="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797FC21-269D-1461-D82D-F33E4736BA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B178407-EFC6-4A41-97CD-28FF8F4674AD}" type="slidenum">
              <a:rPr lang="es-ES" altLang="es-CL"/>
              <a:pPr/>
              <a:t>‹Nº›</a:t>
            </a:fld>
            <a:endParaRPr lang="es-ES" alt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5613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1pPr>
    <a:lvl2pPr marL="455613" algn="l" defTabSz="455613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2pPr>
    <a:lvl3pPr marL="912813" algn="l" defTabSz="455613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3pPr>
    <a:lvl4pPr marL="1370013" algn="l" defTabSz="455613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4pPr>
    <a:lvl5pPr marL="1827213" algn="l" defTabSz="455613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5pPr>
    <a:lvl6pPr marL="2285854" algn="l" defTabSz="4571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24" algn="l" defTabSz="4571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95" algn="l" defTabSz="4571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66" algn="l" defTabSz="4571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96947" y="559730"/>
            <a:ext cx="3365341" cy="386222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93884" y="1021032"/>
            <a:ext cx="2771458" cy="4604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4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9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93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58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226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87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51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16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78FAA0-2D47-6B3A-496E-4E2DF48FC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7FF973-D79F-8841-9D6C-402409509B13}" type="datetimeFigureOut">
              <a:rPr lang="es-ES" altLang="es-CL"/>
              <a:pPr/>
              <a:t>20/3/26</a:t>
            </a:fld>
            <a:endParaRPr lang="es-ES" alt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22C5F8-0014-D44E-BCCA-61CFA9580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D225E7-6ABF-33F7-0578-BD53922C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A45A8B-766D-0143-8FE2-16F16AE20909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601865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D6C394D-357B-BC3F-DBF2-3F53752FB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B4B1A0-B004-F645-BAEC-47954D8BD091}" type="datetimeFigureOut">
              <a:rPr lang="es-ES" altLang="es-CL"/>
              <a:pPr/>
              <a:t>20/3/26</a:t>
            </a:fld>
            <a:endParaRPr lang="es-ES" alt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3CCF99-7001-625E-9CAB-4E2FED676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5D9A17-9DD1-5EEF-A6A9-0F9C95DAF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C0607-6FE5-F94E-9C19-1BC28819475E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454017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870438" y="72156"/>
            <a:ext cx="890826" cy="1537380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97961" y="72156"/>
            <a:ext cx="2606490" cy="1537380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86AE99-22AB-23C9-B91F-F2D105BFB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09400F-857A-2040-A51B-76B4744860EC}" type="datetimeFigureOut">
              <a:rPr lang="es-ES" altLang="es-CL"/>
              <a:pPr/>
              <a:t>20/3/26</a:t>
            </a:fld>
            <a:endParaRPr lang="es-ES" alt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D8C9B9-EF38-BFCE-A704-C6E2295B3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3503E7-E1C6-53C9-5700-9E258DD54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3B7594-F598-4345-A2B2-2F6BDD277BED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974769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3146EC-E1F4-677E-7942-4681AD96C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CB34B9-A11B-0740-A67B-7F8EFC5A75C8}" type="datetimeFigureOut">
              <a:rPr lang="es-ES" altLang="es-CL"/>
              <a:pPr/>
              <a:t>20/3/26</a:t>
            </a:fld>
            <a:endParaRPr lang="es-ES" alt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009D8A1-D354-574A-C89B-169A3376D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7FE719-0706-DB98-028D-047FCC0A1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30CB5E-A1FD-A64D-9FC6-5FAA23753ADA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877736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2757" y="1157833"/>
            <a:ext cx="3365341" cy="357860"/>
          </a:xfrm>
        </p:spPr>
        <p:txBody>
          <a:bodyPr anchor="t"/>
          <a:lstStyle>
            <a:lvl1pPr algn="l">
              <a:defRPr sz="14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12757" y="763686"/>
            <a:ext cx="3365341" cy="394146"/>
          </a:xfrm>
        </p:spPr>
        <p:txBody>
          <a:bodyPr anchor="b"/>
          <a:lstStyle>
            <a:lvl1pPr marL="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1pPr>
            <a:lvl2pPr marL="164538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2pPr>
            <a:lvl3pPr marL="329079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3pPr>
            <a:lvl4pPr marL="493617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4pPr>
            <a:lvl5pPr marL="658157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5pPr>
            <a:lvl6pPr marL="822694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6pPr>
            <a:lvl7pPr marL="987236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7pPr>
            <a:lvl8pPr marL="1151773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8pPr>
            <a:lvl9pPr marL="1316314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7859E5-5C38-3987-102B-7AEB13695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CCB572-4500-7841-B1F7-9F4F11FC8F7C}" type="datetimeFigureOut">
              <a:rPr lang="es-ES" altLang="es-CL"/>
              <a:pPr/>
              <a:t>20/3/26</a:t>
            </a:fld>
            <a:endParaRPr lang="es-ES" alt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2DE6A3-08A0-F566-1889-E6510815D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760CDC-FFED-1672-2130-E2F31BF39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7B25BA-F366-ED46-934E-81C7B6BDA9F1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186517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97961" y="420426"/>
            <a:ext cx="1748658" cy="1189113"/>
          </a:xfrm>
        </p:spPr>
        <p:txBody>
          <a:bodyPr/>
          <a:lstStyle>
            <a:lvl1pPr>
              <a:defRPr sz="1000"/>
            </a:lvl1pPr>
            <a:lvl2pPr>
              <a:defRPr sz="900"/>
            </a:lvl2pPr>
            <a:lvl3pPr>
              <a:defRPr sz="7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012606" y="420426"/>
            <a:ext cx="1748658" cy="1189113"/>
          </a:xfrm>
        </p:spPr>
        <p:txBody>
          <a:bodyPr/>
          <a:lstStyle>
            <a:lvl1pPr>
              <a:defRPr sz="1000"/>
            </a:lvl1pPr>
            <a:lvl2pPr>
              <a:defRPr sz="900"/>
            </a:lvl2pPr>
            <a:lvl3pPr>
              <a:defRPr sz="7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B444E664-29BB-4613-7E95-697ACE56C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2748AB-6FAF-9C47-92AC-4E11EDBF31B4}" type="datetimeFigureOut">
              <a:rPr lang="es-ES" altLang="es-CL"/>
              <a:pPr/>
              <a:t>20/3/26</a:t>
            </a:fld>
            <a:endParaRPr lang="es-ES" altLang="es-CL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C365F280-CF99-3113-81FB-DCC89BCFA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1620BDB3-29A3-06A4-C41D-C3C4F54DE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BAAB63-AA3B-0B4D-A265-2CE3A4F572A4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935695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97966" y="403322"/>
            <a:ext cx="1749345" cy="168086"/>
          </a:xfrm>
        </p:spPr>
        <p:txBody>
          <a:bodyPr anchor="b"/>
          <a:lstStyle>
            <a:lvl1pPr marL="0" indent="0">
              <a:buNone/>
              <a:defRPr sz="900" b="1"/>
            </a:lvl1pPr>
            <a:lvl2pPr marL="164538" indent="0">
              <a:buNone/>
              <a:defRPr sz="700" b="1"/>
            </a:lvl2pPr>
            <a:lvl3pPr marL="329079" indent="0">
              <a:buNone/>
              <a:defRPr sz="600" b="1"/>
            </a:lvl3pPr>
            <a:lvl4pPr marL="493617" indent="0">
              <a:buNone/>
              <a:defRPr sz="600" b="1"/>
            </a:lvl4pPr>
            <a:lvl5pPr marL="658157" indent="0">
              <a:buNone/>
              <a:defRPr sz="600" b="1"/>
            </a:lvl5pPr>
            <a:lvl6pPr marL="822694" indent="0">
              <a:buNone/>
              <a:defRPr sz="600" b="1"/>
            </a:lvl6pPr>
            <a:lvl7pPr marL="987236" indent="0">
              <a:buNone/>
              <a:defRPr sz="600" b="1"/>
            </a:lvl7pPr>
            <a:lvl8pPr marL="1151773" indent="0">
              <a:buNone/>
              <a:defRPr sz="600" b="1"/>
            </a:lvl8pPr>
            <a:lvl9pPr marL="1316314" indent="0">
              <a:buNone/>
              <a:defRPr sz="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97966" y="571409"/>
            <a:ext cx="1749345" cy="1038128"/>
          </a:xfrm>
        </p:spPr>
        <p:txBody>
          <a:bodyPr/>
          <a:lstStyle>
            <a:lvl1pPr>
              <a:defRPr sz="900"/>
            </a:lvl1pPr>
            <a:lvl2pPr>
              <a:defRPr sz="7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2011232" y="403322"/>
            <a:ext cx="1750032" cy="168086"/>
          </a:xfrm>
        </p:spPr>
        <p:txBody>
          <a:bodyPr anchor="b"/>
          <a:lstStyle>
            <a:lvl1pPr marL="0" indent="0">
              <a:buNone/>
              <a:defRPr sz="900" b="1"/>
            </a:lvl1pPr>
            <a:lvl2pPr marL="164538" indent="0">
              <a:buNone/>
              <a:defRPr sz="700" b="1"/>
            </a:lvl2pPr>
            <a:lvl3pPr marL="329079" indent="0">
              <a:buNone/>
              <a:defRPr sz="600" b="1"/>
            </a:lvl3pPr>
            <a:lvl4pPr marL="493617" indent="0">
              <a:buNone/>
              <a:defRPr sz="600" b="1"/>
            </a:lvl4pPr>
            <a:lvl5pPr marL="658157" indent="0">
              <a:buNone/>
              <a:defRPr sz="600" b="1"/>
            </a:lvl5pPr>
            <a:lvl6pPr marL="822694" indent="0">
              <a:buNone/>
              <a:defRPr sz="600" b="1"/>
            </a:lvl6pPr>
            <a:lvl7pPr marL="987236" indent="0">
              <a:buNone/>
              <a:defRPr sz="600" b="1"/>
            </a:lvl7pPr>
            <a:lvl8pPr marL="1151773" indent="0">
              <a:buNone/>
              <a:defRPr sz="600" b="1"/>
            </a:lvl8pPr>
            <a:lvl9pPr marL="1316314" indent="0">
              <a:buNone/>
              <a:defRPr sz="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2011232" y="571409"/>
            <a:ext cx="1750032" cy="1038128"/>
          </a:xfrm>
        </p:spPr>
        <p:txBody>
          <a:bodyPr/>
          <a:lstStyle>
            <a:lvl1pPr>
              <a:defRPr sz="900"/>
            </a:lvl1pPr>
            <a:lvl2pPr>
              <a:defRPr sz="7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3">
            <a:extLst>
              <a:ext uri="{FF2B5EF4-FFF2-40B4-BE49-F238E27FC236}">
                <a16:creationId xmlns:a16="http://schemas.microsoft.com/office/drawing/2014/main" id="{B609C0DB-C3EF-13EB-1213-9121C590C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4E1F34-B287-2847-AF83-428545E2971B}" type="datetimeFigureOut">
              <a:rPr lang="es-ES" altLang="es-CL"/>
              <a:pPr/>
              <a:t>20/3/26</a:t>
            </a:fld>
            <a:endParaRPr lang="es-ES" altLang="es-CL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0FBE618B-A832-1086-CFB2-9B89EB6F8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5">
            <a:extLst>
              <a:ext uri="{FF2B5EF4-FFF2-40B4-BE49-F238E27FC236}">
                <a16:creationId xmlns:a16="http://schemas.microsoft.com/office/drawing/2014/main" id="{FB36F727-29BC-BF38-F632-BD885C05C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926F57-F9A9-0942-9326-E4F710364381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63142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3">
            <a:extLst>
              <a:ext uri="{FF2B5EF4-FFF2-40B4-BE49-F238E27FC236}">
                <a16:creationId xmlns:a16="http://schemas.microsoft.com/office/drawing/2014/main" id="{C9045829-F254-B266-3443-E29F7A6ED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3DD3EE-1260-6249-8356-0F509BB5E3D3}" type="datetimeFigureOut">
              <a:rPr lang="es-ES" altLang="es-CL"/>
              <a:pPr/>
              <a:t>20/3/26</a:t>
            </a:fld>
            <a:endParaRPr lang="es-ES" altLang="es-CL"/>
          </a:p>
        </p:txBody>
      </p:sp>
      <p:sp>
        <p:nvSpPr>
          <p:cNvPr id="4" name="Marcador de pie de página 4">
            <a:extLst>
              <a:ext uri="{FF2B5EF4-FFF2-40B4-BE49-F238E27FC236}">
                <a16:creationId xmlns:a16="http://schemas.microsoft.com/office/drawing/2014/main" id="{8761C117-C65C-CA30-411A-8C497EBAA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BD2D8F46-93E2-BA5C-2ACA-9886ACD01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4BC3AB-3E50-6C4A-9172-466C272A227F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444760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>
            <a:extLst>
              <a:ext uri="{FF2B5EF4-FFF2-40B4-BE49-F238E27FC236}">
                <a16:creationId xmlns:a16="http://schemas.microsoft.com/office/drawing/2014/main" id="{2B5F2140-81EC-C799-9638-865571236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FE94AB-92B7-E94E-ADF8-099F10C6189A}" type="datetimeFigureOut">
              <a:rPr lang="es-ES" altLang="es-CL"/>
              <a:pPr/>
              <a:t>20/3/26</a:t>
            </a:fld>
            <a:endParaRPr lang="es-ES" altLang="es-CL"/>
          </a:p>
        </p:txBody>
      </p:sp>
      <p:sp>
        <p:nvSpPr>
          <p:cNvPr id="3" name="Marcador de pie de página 4">
            <a:extLst>
              <a:ext uri="{FF2B5EF4-FFF2-40B4-BE49-F238E27FC236}">
                <a16:creationId xmlns:a16="http://schemas.microsoft.com/office/drawing/2014/main" id="{188810BF-0983-F527-3D45-2F2DD9732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Marcador de número de diapositiva 5">
            <a:extLst>
              <a:ext uri="{FF2B5EF4-FFF2-40B4-BE49-F238E27FC236}">
                <a16:creationId xmlns:a16="http://schemas.microsoft.com/office/drawing/2014/main" id="{22465846-BC89-5A3E-AA43-F97D52C7B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1C73EC-0C1D-2C45-B38C-3FD490C5F981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405358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7961" y="71744"/>
            <a:ext cx="1302558" cy="305307"/>
          </a:xfrm>
        </p:spPr>
        <p:txBody>
          <a:bodyPr anchor="b"/>
          <a:lstStyle>
            <a:lvl1pPr algn="l">
              <a:defRPr sz="7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47951" y="71744"/>
            <a:ext cx="2213317" cy="1537797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97961" y="377047"/>
            <a:ext cx="1302558" cy="1232490"/>
          </a:xfrm>
        </p:spPr>
        <p:txBody>
          <a:bodyPr/>
          <a:lstStyle>
            <a:lvl1pPr marL="0" indent="0">
              <a:buNone/>
              <a:defRPr sz="500"/>
            </a:lvl1pPr>
            <a:lvl2pPr marL="164538" indent="0">
              <a:buNone/>
              <a:defRPr sz="400"/>
            </a:lvl2pPr>
            <a:lvl3pPr marL="329079" indent="0">
              <a:buNone/>
              <a:defRPr sz="400"/>
            </a:lvl3pPr>
            <a:lvl4pPr marL="493617" indent="0">
              <a:buNone/>
              <a:defRPr sz="300"/>
            </a:lvl4pPr>
            <a:lvl5pPr marL="658157" indent="0">
              <a:buNone/>
              <a:defRPr sz="300"/>
            </a:lvl5pPr>
            <a:lvl6pPr marL="822694" indent="0">
              <a:buNone/>
              <a:defRPr sz="300"/>
            </a:lvl6pPr>
            <a:lvl7pPr marL="987236" indent="0">
              <a:buNone/>
              <a:defRPr sz="300"/>
            </a:lvl7pPr>
            <a:lvl8pPr marL="1151773" indent="0">
              <a:buNone/>
              <a:defRPr sz="300"/>
            </a:lvl8pPr>
            <a:lvl9pPr marL="1316314" indent="0">
              <a:buNone/>
              <a:defRPr sz="3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D23589E0-0C1A-8527-EF6F-258C4E29B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309FCF-CEBB-7F4A-ABB2-C22FBD3FC8B8}" type="datetimeFigureOut">
              <a:rPr lang="es-ES" altLang="es-CL"/>
              <a:pPr/>
              <a:t>20/3/26</a:t>
            </a:fld>
            <a:endParaRPr lang="es-ES" altLang="es-CL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913C0F1C-8448-DF9F-A26C-659745F29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A0936B4A-0A3D-9E11-C00D-5216B5354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F80B0-FC09-AB47-8DC3-55DCE92D79D5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215225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6040" y="1261269"/>
            <a:ext cx="2375535" cy="148900"/>
          </a:xfrm>
        </p:spPr>
        <p:txBody>
          <a:bodyPr anchor="b"/>
          <a:lstStyle>
            <a:lvl1pPr algn="l">
              <a:defRPr sz="7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776040" y="160995"/>
            <a:ext cx="2375535" cy="1081088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164538" indent="0">
              <a:buNone/>
              <a:defRPr sz="1000"/>
            </a:lvl2pPr>
            <a:lvl3pPr marL="329079" indent="0">
              <a:buNone/>
              <a:defRPr sz="900"/>
            </a:lvl3pPr>
            <a:lvl4pPr marL="493617" indent="0">
              <a:buNone/>
              <a:defRPr sz="700"/>
            </a:lvl4pPr>
            <a:lvl5pPr marL="658157" indent="0">
              <a:buNone/>
              <a:defRPr sz="700"/>
            </a:lvl5pPr>
            <a:lvl6pPr marL="822694" indent="0">
              <a:buNone/>
              <a:defRPr sz="700"/>
            </a:lvl6pPr>
            <a:lvl7pPr marL="987236" indent="0">
              <a:buNone/>
              <a:defRPr sz="700"/>
            </a:lvl7pPr>
            <a:lvl8pPr marL="1151773" indent="0">
              <a:buNone/>
              <a:defRPr sz="700"/>
            </a:lvl8pPr>
            <a:lvl9pPr marL="1316314" indent="0">
              <a:buNone/>
              <a:defRPr sz="7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776040" y="1410174"/>
            <a:ext cx="2375535" cy="211463"/>
          </a:xfrm>
        </p:spPr>
        <p:txBody>
          <a:bodyPr/>
          <a:lstStyle>
            <a:lvl1pPr marL="0" indent="0">
              <a:buNone/>
              <a:defRPr sz="500"/>
            </a:lvl1pPr>
            <a:lvl2pPr marL="164538" indent="0">
              <a:buNone/>
              <a:defRPr sz="400"/>
            </a:lvl2pPr>
            <a:lvl3pPr marL="329079" indent="0">
              <a:buNone/>
              <a:defRPr sz="400"/>
            </a:lvl3pPr>
            <a:lvl4pPr marL="493617" indent="0">
              <a:buNone/>
              <a:defRPr sz="300"/>
            </a:lvl4pPr>
            <a:lvl5pPr marL="658157" indent="0">
              <a:buNone/>
              <a:defRPr sz="300"/>
            </a:lvl5pPr>
            <a:lvl6pPr marL="822694" indent="0">
              <a:buNone/>
              <a:defRPr sz="300"/>
            </a:lvl6pPr>
            <a:lvl7pPr marL="987236" indent="0">
              <a:buNone/>
              <a:defRPr sz="300"/>
            </a:lvl7pPr>
            <a:lvl8pPr marL="1151773" indent="0">
              <a:buNone/>
              <a:defRPr sz="300"/>
            </a:lvl8pPr>
            <a:lvl9pPr marL="1316314" indent="0">
              <a:buNone/>
              <a:defRPr sz="3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36751F86-9329-863A-CFDA-DF7298A1C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D726AF-467A-014F-AE44-4CAE6FA28999}" type="datetimeFigureOut">
              <a:rPr lang="es-ES" altLang="es-CL"/>
              <a:pPr/>
              <a:t>20/3/26</a:t>
            </a:fld>
            <a:endParaRPr lang="es-ES" altLang="es-CL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A1B05661-4373-5952-67A0-075CC7AAF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5191F6F1-ACF5-D768-DB4C-BEC74DC86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CD2E57-2EAC-494C-A4BA-26E5EE355E5C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781253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>
            <a:extLst>
              <a:ext uri="{FF2B5EF4-FFF2-40B4-BE49-F238E27FC236}">
                <a16:creationId xmlns:a16="http://schemas.microsoft.com/office/drawing/2014/main" id="{2860C326-C06E-BE1A-2BB9-A080DBA0072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98438" y="71438"/>
            <a:ext cx="3562350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2908" tIns="16454" rIns="32908" bIns="1645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CL"/>
              <a:t>Clic para editar título</a:t>
            </a:r>
            <a:endParaRPr lang="es-ES" altLang="es-CL"/>
          </a:p>
        </p:txBody>
      </p:sp>
      <p:sp>
        <p:nvSpPr>
          <p:cNvPr id="1027" name="Marcador de texto 2">
            <a:extLst>
              <a:ext uri="{FF2B5EF4-FFF2-40B4-BE49-F238E27FC236}">
                <a16:creationId xmlns:a16="http://schemas.microsoft.com/office/drawing/2014/main" id="{DE7E812F-8527-D6A6-23BC-51677B11DB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98438" y="420688"/>
            <a:ext cx="3562350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2908" tIns="16454" rIns="32908" bIns="164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CL"/>
              <a:t>Haga clic para modificar el estilo de texto del patrón</a:t>
            </a:r>
          </a:p>
          <a:p>
            <a:pPr lvl="1"/>
            <a:r>
              <a:rPr lang="es-ES_tradnl" altLang="es-CL"/>
              <a:t>Segundo nivel</a:t>
            </a:r>
          </a:p>
          <a:p>
            <a:pPr lvl="2"/>
            <a:r>
              <a:rPr lang="es-ES_tradnl" altLang="es-CL"/>
              <a:t>Tercer nivel</a:t>
            </a:r>
          </a:p>
          <a:p>
            <a:pPr lvl="3"/>
            <a:r>
              <a:rPr lang="es-ES_tradnl" altLang="es-CL"/>
              <a:t>Cuarto nivel</a:t>
            </a:r>
          </a:p>
          <a:p>
            <a:pPr lvl="4"/>
            <a:r>
              <a:rPr lang="es-ES_tradnl" altLang="es-CL"/>
              <a:t>Quinto nivel</a:t>
            </a:r>
            <a:endParaRPr lang="es-ES" alt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B70CA5-5114-46B0-F2F5-7FED715AB1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98438" y="1670050"/>
            <a:ext cx="923925" cy="95250"/>
          </a:xfrm>
          <a:prstGeom prst="rect">
            <a:avLst/>
          </a:prstGeom>
        </p:spPr>
        <p:txBody>
          <a:bodyPr vert="horz" wrap="square" lIns="32908" tIns="16454" rIns="32908" bIns="16454" numCol="1" anchor="ctr" anchorCtr="0" compatLnSpc="1">
            <a:prstTxWarp prst="textNoShape">
              <a:avLst/>
            </a:prstTxWarp>
          </a:bodyPr>
          <a:lstStyle>
            <a:lvl1pPr defTabSz="163513">
              <a:defRPr sz="400">
                <a:solidFill>
                  <a:srgbClr val="898989"/>
                </a:solidFill>
              </a:defRPr>
            </a:lvl1pPr>
          </a:lstStyle>
          <a:p>
            <a:fld id="{FE11050D-E79E-904B-B95B-CC98E30A1D9F}" type="datetimeFigureOut">
              <a:rPr lang="es-ES" altLang="es-CL"/>
              <a:pPr/>
              <a:t>20/3/26</a:t>
            </a:fld>
            <a:endParaRPr lang="es-ES" alt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21110F6-55BB-97B9-59C9-9A42E40EB0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2550" y="1670050"/>
            <a:ext cx="1254125" cy="95250"/>
          </a:xfrm>
          <a:prstGeom prst="rect">
            <a:avLst/>
          </a:prstGeom>
        </p:spPr>
        <p:txBody>
          <a:bodyPr vert="horz" lIns="32908" tIns="16454" rIns="32908" bIns="16454" rtlCol="0" anchor="ctr"/>
          <a:lstStyle>
            <a:lvl1pPr algn="ctr" defTabSz="164497" fontAlgn="auto">
              <a:spcBef>
                <a:spcPts val="0"/>
              </a:spcBef>
              <a:spcAft>
                <a:spcPts val="0"/>
              </a:spcAft>
              <a:defRPr sz="4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8B4B47-FCE0-7FFD-2D4D-CFB9A52A23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36863" y="1670050"/>
            <a:ext cx="923925" cy="95250"/>
          </a:xfrm>
          <a:prstGeom prst="rect">
            <a:avLst/>
          </a:prstGeom>
        </p:spPr>
        <p:txBody>
          <a:bodyPr vert="horz" wrap="square" lIns="32908" tIns="16454" rIns="32908" bIns="16454" numCol="1" anchor="ctr" anchorCtr="0" compatLnSpc="1">
            <a:prstTxWarp prst="textNoShape">
              <a:avLst/>
            </a:prstTxWarp>
          </a:bodyPr>
          <a:lstStyle>
            <a:lvl1pPr algn="r" defTabSz="163513">
              <a:defRPr sz="400">
                <a:solidFill>
                  <a:srgbClr val="898989"/>
                </a:solidFill>
              </a:defRPr>
            </a:lvl1pPr>
          </a:lstStyle>
          <a:p>
            <a:fld id="{F857F2FC-48BC-9A43-B2D7-22F23152BEE3}" type="slidenum">
              <a:rPr lang="es-ES" altLang="es-CL"/>
              <a:pPr/>
              <a:t>‹Nº›</a:t>
            </a:fld>
            <a:endParaRPr lang="es-ES" alt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160338" rtl="0" eaLnBrk="0" fontAlgn="base" hangingPunct="0"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160338" rtl="0" eaLnBrk="0" fontAlgn="base" hangingPunct="0"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160338" rtl="0" eaLnBrk="0" fontAlgn="base" hangingPunct="0"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160338" rtl="0" eaLnBrk="0" fontAlgn="base" hangingPunct="0"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160338" rtl="0" eaLnBrk="0" fontAlgn="base" hangingPunct="0"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141" algn="ctr" defTabSz="163493" rtl="0" fontAlgn="base"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282" algn="ctr" defTabSz="163493" rtl="0" fontAlgn="base"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422" algn="ctr" defTabSz="163493" rtl="0" fontAlgn="base"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563" algn="ctr" defTabSz="163493" rtl="0" fontAlgn="base"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119063" indent="-119063" algn="l" defTabSz="16033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263525" indent="-98425" algn="l" defTabSz="16033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0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407988" indent="-77788" algn="l" defTabSz="16033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571500" indent="-77788" algn="l" defTabSz="16033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7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736600" indent="-77788" algn="l" defTabSz="16033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7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904965" indent="-82271" algn="l" defTabSz="164538" rtl="0" eaLnBrk="1" latinLnBrk="0" hangingPunct="1">
        <a:spcBef>
          <a:spcPct val="20000"/>
        </a:spcBef>
        <a:buFont typeface="Arial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506" indent="-82271" algn="l" defTabSz="164538" rtl="0" eaLnBrk="1" latinLnBrk="0" hangingPunct="1">
        <a:spcBef>
          <a:spcPct val="20000"/>
        </a:spcBef>
        <a:buFont typeface="Arial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7pPr>
      <a:lvl8pPr marL="1234044" indent="-82271" algn="l" defTabSz="164538" rtl="0" eaLnBrk="1" latinLnBrk="0" hangingPunct="1">
        <a:spcBef>
          <a:spcPct val="20000"/>
        </a:spcBef>
        <a:buFont typeface="Arial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8pPr>
      <a:lvl9pPr marL="1398582" indent="-82271" algn="l" defTabSz="164538" rtl="0" eaLnBrk="1" latinLnBrk="0" hangingPunct="1">
        <a:spcBef>
          <a:spcPct val="20000"/>
        </a:spcBef>
        <a:buFont typeface="Arial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64538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1pPr>
      <a:lvl2pPr marL="164538" algn="l" defTabSz="164538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2pPr>
      <a:lvl3pPr marL="329079" algn="l" defTabSz="164538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93617" algn="l" defTabSz="164538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658157" algn="l" defTabSz="164538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5pPr>
      <a:lvl6pPr marL="822694" algn="l" defTabSz="164538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6pPr>
      <a:lvl7pPr marL="987236" algn="l" defTabSz="164538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7pPr>
      <a:lvl8pPr marL="1151773" algn="l" defTabSz="164538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8pPr>
      <a:lvl9pPr marL="1316314" algn="l" defTabSz="164538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4B85717C-4042-459C-60A9-4F01C259D35A}"/>
              </a:ext>
            </a:extLst>
          </p:cNvPr>
          <p:cNvSpPr txBox="1"/>
          <p:nvPr/>
        </p:nvSpPr>
        <p:spPr>
          <a:xfrm>
            <a:off x="58468" y="412527"/>
            <a:ext cx="3571875" cy="215431"/>
          </a:xfrm>
          <a:prstGeom prst="rect">
            <a:avLst/>
          </a:prstGeom>
          <a:noFill/>
        </p:spPr>
        <p:txBody>
          <a:bodyPr lIns="91428" tIns="45714" rIns="91428" bIns="45714">
            <a:spAutoFit/>
          </a:bodyPr>
          <a:lstStyle/>
          <a:p>
            <a:pPr defTabSz="16449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obCL"/>
                <a:ea typeface="+mn-ea"/>
                <a:cs typeface="gobCL"/>
              </a:rPr>
              <a:t>Nombre y Apellidos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8B662F0-ABF1-6DD4-F200-4B343041E074}"/>
              </a:ext>
            </a:extLst>
          </p:cNvPr>
          <p:cNvSpPr txBox="1"/>
          <p:nvPr/>
        </p:nvSpPr>
        <p:spPr>
          <a:xfrm>
            <a:off x="58467" y="551938"/>
            <a:ext cx="3600000" cy="252000"/>
          </a:xfrm>
          <a:prstGeom prst="rect">
            <a:avLst/>
          </a:prstGeom>
          <a:noFill/>
        </p:spPr>
        <p:txBody>
          <a:bodyPr lIns="91428" tIns="45714" rIns="91428" bIns="45714">
            <a:spAutoFit/>
          </a:bodyPr>
          <a:lstStyle/>
          <a:p>
            <a:pPr defTabSz="164497"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gobCL"/>
                <a:ea typeface="+mn-ea"/>
                <a:cs typeface="gobCL"/>
              </a:rPr>
              <a:t>Cargo</a:t>
            </a:r>
          </a:p>
          <a:p>
            <a:pPr defTabSz="164497"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gobCL"/>
                <a:ea typeface="+mn-ea"/>
                <a:cs typeface="gobCL"/>
              </a:rPr>
              <a:t>Unidad</a:t>
            </a:r>
          </a:p>
        </p:txBody>
      </p:sp>
      <p:sp>
        <p:nvSpPr>
          <p:cNvPr id="13316" name="CuadroTexto 11">
            <a:extLst>
              <a:ext uri="{FF2B5EF4-FFF2-40B4-BE49-F238E27FC236}">
                <a16:creationId xmlns:a16="http://schemas.microsoft.com/office/drawing/2014/main" id="{C0F0E8AE-04A6-33B7-F2F2-18F96B04D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68" y="739111"/>
            <a:ext cx="3571875" cy="630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8" tIns="45714" rIns="91428" bIns="45714">
            <a:spAutoFit/>
          </a:bodyPr>
          <a:lstStyle>
            <a:lvl1pPr eaLnBrk="0" hangingPunct="0">
              <a:defRPr sz="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160338" eaLnBrk="0" fontAlgn="base" hangingPunct="0">
              <a:spcBef>
                <a:spcPct val="0"/>
              </a:spcBef>
              <a:spcAft>
                <a:spcPct val="0"/>
              </a:spcAft>
              <a:defRPr sz="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160338" eaLnBrk="0" fontAlgn="base" hangingPunct="0">
              <a:spcBef>
                <a:spcPct val="0"/>
              </a:spcBef>
              <a:spcAft>
                <a:spcPct val="0"/>
              </a:spcAft>
              <a:defRPr sz="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160338" eaLnBrk="0" fontAlgn="base" hangingPunct="0">
              <a:spcBef>
                <a:spcPct val="0"/>
              </a:spcBef>
              <a:spcAft>
                <a:spcPct val="0"/>
              </a:spcAft>
              <a:defRPr sz="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160338" eaLnBrk="0" fontAlgn="base" hangingPunct="0">
              <a:spcBef>
                <a:spcPct val="0"/>
              </a:spcBef>
              <a:spcAft>
                <a:spcPct val="0"/>
              </a:spcAft>
              <a:defRPr sz="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s-ES" altLang="es-CL" sz="700" dirty="0">
                <a:solidFill>
                  <a:srgbClr val="595959"/>
                </a:solidFill>
                <a:latin typeface="gobCL" pitchFamily="2" charset="77"/>
              </a:rPr>
              <a:t>+562 2449 0000</a:t>
            </a:r>
          </a:p>
          <a:p>
            <a:pPr eaLnBrk="1" hangingPunct="1"/>
            <a:endParaRPr lang="es-ES" altLang="es-CL" sz="700" dirty="0">
              <a:solidFill>
                <a:srgbClr val="595959"/>
              </a:solidFill>
              <a:latin typeface="gobCL" pitchFamily="2" charset="77"/>
            </a:endParaRPr>
          </a:p>
          <a:p>
            <a:pPr eaLnBrk="1" hangingPunct="1"/>
            <a:endParaRPr lang="es-ES" altLang="es-CL" sz="700" dirty="0">
              <a:solidFill>
                <a:srgbClr val="595959"/>
              </a:solidFill>
              <a:latin typeface="gobCL" pitchFamily="2" charset="77"/>
            </a:endParaRPr>
          </a:p>
          <a:p>
            <a:pPr eaLnBrk="1" hangingPunct="1"/>
            <a:endParaRPr lang="es-ES" altLang="es-CL" sz="700" dirty="0">
              <a:solidFill>
                <a:srgbClr val="595959"/>
              </a:solidFill>
              <a:latin typeface="gobCL" pitchFamily="2" charset="77"/>
            </a:endParaRPr>
          </a:p>
          <a:p>
            <a:pPr eaLnBrk="1" hangingPunct="1"/>
            <a:endParaRPr lang="es-ES" altLang="es-CL" sz="700" dirty="0">
              <a:solidFill>
                <a:srgbClr val="595959"/>
              </a:solidFill>
              <a:latin typeface="gobCL" pitchFamily="2" charset="77"/>
            </a:endParaRPr>
          </a:p>
        </p:txBody>
      </p:sp>
      <p:pic>
        <p:nvPicPr>
          <p:cNvPr id="11" name="Imagen 1" descr="Sin título-2-01 15.46.35.png">
            <a:extLst>
              <a:ext uri="{FF2B5EF4-FFF2-40B4-BE49-F238E27FC236}">
                <a16:creationId xmlns:a16="http://schemas.microsoft.com/office/drawing/2014/main" id="{281778C9-A0C7-CFF7-5C60-2AE83E396B1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31493" y="904094"/>
            <a:ext cx="984727" cy="114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Imagen 1" descr="Sin título-2-01 15.46.35.png">
            <a:extLst>
              <a:ext uri="{FF2B5EF4-FFF2-40B4-BE49-F238E27FC236}">
                <a16:creationId xmlns:a16="http://schemas.microsoft.com/office/drawing/2014/main" id="{87D81C72-56A8-0D87-0F55-11EA20DE38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0543" y="988748"/>
            <a:ext cx="642432" cy="114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E099A53D-410C-B42A-06BB-C9459D2EF2D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8468" y="178660"/>
            <a:ext cx="229727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CL" b="0" i="0" dirty="0">
                <a:solidFill>
                  <a:srgbClr val="0168B3"/>
                </a:solidFill>
                <a:effectLst/>
                <a:latin typeface="Helvetica" pitchFamily="2" charset="0"/>
              </a:rPr>
              <a:t>━━━━</a:t>
            </a:r>
            <a:r>
              <a:rPr lang="es-CL" b="0" i="0" dirty="0">
                <a:solidFill>
                  <a:srgbClr val="EE3A43"/>
                </a:solidFill>
                <a:effectLst/>
                <a:latin typeface="Helvetica" pitchFamily="2" charset="0"/>
              </a:rPr>
              <a:t>━━━━━━</a:t>
            </a:r>
            <a:endParaRPr lang="es-CL" dirty="0"/>
          </a:p>
          <a:p>
            <a:pPr algn="l">
              <a:buNone/>
            </a:pPr>
            <a:r>
              <a:rPr lang="es-CL" b="1" i="0" cap="all" dirty="0">
                <a:solidFill>
                  <a:srgbClr val="7F7F7F"/>
                </a:solidFill>
                <a:effectLst/>
                <a:latin typeface="gobclheavy"/>
              </a:rPr>
              <a:t>TRABAJANDO </a:t>
            </a:r>
            <a:r>
              <a:rPr lang="es-CL" b="1" i="0" cap="all" dirty="0">
                <a:solidFill>
                  <a:srgbClr val="7F7F7F"/>
                </a:solidFill>
                <a:effectLst/>
                <a:latin typeface="gobclbold"/>
              </a:rPr>
              <a:t>PARA</a:t>
            </a:r>
            <a:r>
              <a:rPr lang="es-CL" b="1" i="0" cap="all" dirty="0">
                <a:solidFill>
                  <a:srgbClr val="7F7F7F"/>
                </a:solidFill>
                <a:effectLst/>
                <a:latin typeface="gobclheavy"/>
              </a:rPr>
              <a:t> USTED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</TotalTime>
  <Words>13</Words>
  <Application>Microsoft Macintosh PowerPoint</Application>
  <PresentationFormat>Personalizado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gobCL</vt:lpstr>
      <vt:lpstr>gobclbold</vt:lpstr>
      <vt:lpstr>gobclheavy</vt:lpstr>
      <vt:lpstr>Helvetica</vt:lpstr>
      <vt:lpstr>Tema de Office</vt:lpstr>
      <vt:lpstr>Presentación de PowerPoint</vt:lpstr>
    </vt:vector>
  </TitlesOfParts>
  <Company>MOP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Felipe Arratia</dc:creator>
  <cp:lastModifiedBy>Felipe Arratia Riquelme (SOP)</cp:lastModifiedBy>
  <cp:revision>13</cp:revision>
  <dcterms:created xsi:type="dcterms:W3CDTF">2018-03-19T15:27:55Z</dcterms:created>
  <dcterms:modified xsi:type="dcterms:W3CDTF">2026-03-20T12:08:58Z</dcterms:modified>
</cp:coreProperties>
</file>