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/>
    <p:restoredTop sz="94638"/>
  </p:normalViewPr>
  <p:slideViewPr>
    <p:cSldViewPr snapToGrid="0">
      <p:cViewPr varScale="1">
        <p:scale>
          <a:sx n="158" d="100"/>
          <a:sy n="158" d="100"/>
        </p:scale>
        <p:origin x="216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5ada25ca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c5ada25ca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5ada25ca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c5ada25ca5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5ada25ca5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c5ada25ca5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5ada25ca5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c5ada25ca5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5ada25ca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c5ada25ca5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5ada25ca5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c5ada25ca5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5ada25ca5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c5ada25ca5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Primer Fondo PPT-2 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419" sz="3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2162175" y="2525416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BAJADA DE LÁMINA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3007519" y="1502669"/>
            <a:ext cx="29910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4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419" sz="2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Epígrafe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E38CD4-6777-BE7D-0A43-3DB2CF9A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48" y="3309207"/>
            <a:ext cx="3252104" cy="1434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6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/>
        </p:nvSpPr>
        <p:spPr>
          <a:xfrm>
            <a:off x="2800847" y="1960713"/>
            <a:ext cx="54663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consectetur adipiscing elit, sed do eiusmod tempor incididunt ut labore et dolore magna aliqua.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Ut enim ad minim veniam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, quis nostrud exercitation ullamco laboris nisi ut aliquip ex ea commodo consequat. Duis aute irure dolor in reprehenderit in voluptate velit esse cillum dolore eu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fugiat nulla pariatur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. Excepteur sint occaecat cupidatat non proident, sunt in culpa qui officia deserunt mollit anim id est laborum.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26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/>
          <p:nvPr/>
        </p:nvSpPr>
        <p:spPr>
          <a:xfrm>
            <a:off x="3402404" y="1947863"/>
            <a:ext cx="5156700" cy="2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581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consectetur adipiscing elit, sed do eiusmod tempor incididunt ut labore et dolore magna aliqua. </a:t>
            </a:r>
            <a:r>
              <a:rPr lang="es-419" sz="15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Ut enim ad minim veniam</a:t>
            </a:r>
            <a:r>
              <a:rPr lang="es-419" sz="1500" b="0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, quis nostrud exercitation ullamco laboris nisi ut aliquip ex ea commodo consequat. Duis aute irure dolor in reprehenderit in voluptate velit esse cillum dolore eu </a:t>
            </a:r>
            <a:r>
              <a:rPr lang="es-419" sz="15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fugiat nulla pariatur</a:t>
            </a:r>
            <a:r>
              <a:rPr lang="es-419" sz="1500" b="0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. Excepteur sint occaecat cupidatat non proident, sunt in culpa qui officia deserunt mollit anim id est laborum.</a:t>
            </a:r>
            <a:endParaRPr sz="1100" b="0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7"/>
          <p:cNvPicPr preferRelativeResize="0"/>
          <p:nvPr/>
        </p:nvPicPr>
        <p:blipFill rotWithShape="1">
          <a:blip r:embed="rId4">
            <a:alphaModFix/>
          </a:blip>
          <a:srcRect r="11166"/>
          <a:stretch/>
        </p:blipFill>
        <p:spPr>
          <a:xfrm>
            <a:off x="681826" y="1947863"/>
            <a:ext cx="2559106" cy="192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 title="Fondo PPT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/>
        </p:nvSpPr>
        <p:spPr>
          <a:xfrm>
            <a:off x="628638" y="2220144"/>
            <a:ext cx="49017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0C45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0C45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0C45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s-419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rgbClr val="0C45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C45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4">
            <a:alphaModFix/>
          </a:blip>
          <a:srcRect l="29529" r="23782"/>
          <a:stretch/>
        </p:blipFill>
        <p:spPr>
          <a:xfrm>
            <a:off x="5830575" y="249050"/>
            <a:ext cx="3178250" cy="453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9" title="Fondo PPT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9"/>
          <p:cNvSpPr txBox="1"/>
          <p:nvPr/>
        </p:nvSpPr>
        <p:spPr>
          <a:xfrm>
            <a:off x="628656" y="2215753"/>
            <a:ext cx="4901700" cy="1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47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47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247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Texto de lámina. Lorem Ipsum dolor est.</a:t>
            </a:r>
            <a:endParaRPr sz="15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0" marR="0" lvl="0" indent="-152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 title="Fondo PPT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/>
          <p:nvPr/>
        </p:nvSpPr>
        <p:spPr>
          <a:xfrm>
            <a:off x="725654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consectetur adipiscing elit, </a:t>
            </a:r>
            <a:r>
              <a:rPr lang="es-419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sed do eiusmod tempor </a:t>
            </a:r>
            <a:r>
              <a:rPr lang="es-419"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incididunt ut labore et dolore magna aliqua</a:t>
            </a:r>
            <a:endParaRPr sz="15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30"/>
          <p:cNvSpPr txBox="1"/>
          <p:nvPr/>
        </p:nvSpPr>
        <p:spPr>
          <a:xfrm>
            <a:off x="3342647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</a:t>
            </a:r>
            <a:r>
              <a:rPr lang="es-419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consectetur adipiscing elit</a:t>
            </a:r>
            <a:r>
              <a:rPr lang="es-419"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sed do eiusmod tempor incididunt ut labore et dolore magna aliqua</a:t>
            </a:r>
            <a:endParaRPr sz="15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30"/>
          <p:cNvSpPr txBox="1"/>
          <p:nvPr/>
        </p:nvSpPr>
        <p:spPr>
          <a:xfrm>
            <a:off x="5896538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s-419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Lorem ipsum dolor sit </a:t>
            </a:r>
            <a:r>
              <a:rPr lang="es-419"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amet, consectetur adipiscing elit, sed do eiusmod tempor incididunt ut labore et dolore magna aliqua</a:t>
            </a:r>
            <a:endParaRPr sz="15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TÍTULO DE LÁMINA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 txBox="1"/>
          <p:nvPr/>
        </p:nvSpPr>
        <p:spPr>
          <a:xfrm>
            <a:off x="725654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consectetur adipiscing elit,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sed do eiusmod tempor 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incididunt ut labore et dolore magna aliqua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31"/>
          <p:cNvSpPr txBox="1"/>
          <p:nvPr/>
        </p:nvSpPr>
        <p:spPr>
          <a:xfrm>
            <a:off x="3342647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</a:t>
            </a: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consectetur adipiscing elit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, sed do eiusmod tempor incididunt ut labore et dolore magna aliqua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5896538" y="2462213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s-419" sz="1500" b="1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Lorem ipsum dolor sit </a:t>
            </a:r>
            <a:r>
              <a:rPr lang="es-419" sz="1500" b="0" i="0" u="none" strike="noStrike" cap="none">
                <a:solidFill>
                  <a:srgbClr val="25306B"/>
                </a:solidFill>
                <a:latin typeface="Verdana"/>
                <a:ea typeface="Verdana"/>
                <a:cs typeface="Verdana"/>
                <a:sym typeface="Verdana"/>
              </a:rPr>
              <a:t>amet, consectetur adipiscing elit, sed do eiusmod tempor incididunt ut labore et dolore magna aliqua</a:t>
            </a:r>
            <a:endParaRPr sz="1500" b="0" i="0" u="none" strike="noStrike" cap="none">
              <a:solidFill>
                <a:srgbClr val="25306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Macintosh PowerPoint</Application>
  <PresentationFormat>Presentación en pantalla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Verdana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Felipe Arratia Riquelme (SOP)</cp:lastModifiedBy>
  <cp:revision>1</cp:revision>
  <dcterms:modified xsi:type="dcterms:W3CDTF">2026-03-16T14:29:53Z</dcterms:modified>
</cp:coreProperties>
</file>