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39" d="100"/>
          <a:sy n="139" d="100"/>
        </p:scale>
        <p:origin x="176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5fc7d7f94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95fc7d7f94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5fc7d7f94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95fc7d7f94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5fc7d7f94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95fc7d7f94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5fc7d7f94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95fc7d7f94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5fc7d7f94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95fc7d7f94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5fc7d7f94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95fc7d7f94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5fc7d7f94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95fc7d7f94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1 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3007519" y="1502669"/>
            <a:ext cx="2991000" cy="1965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419" sz="21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Epígrafe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410ED0-C375-A4C0-130C-6BE681ABB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47" y="3307535"/>
            <a:ext cx="3252107" cy="1434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/>
        </p:nvSpPr>
        <p:spPr>
          <a:xfrm>
            <a:off x="2800847" y="1858438"/>
            <a:ext cx="54663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consectetur adipiscing elit, sed do eiusmod tempor incididunt ut labore et dolore magna aliqua.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Ut enim ad minim veniam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, quis nostrud exercitation ullamco laboris nisi ut aliquip ex ea commodo consequat. Duis aute irure dolor in reprehenderit in voluptate velit esse cillum dolore eu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fugiat nulla pariatur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. Excepteur sint occaecat cupidatat non proident, sunt in culpa qui officia deserunt mollit anim id est laborum.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3402404" y="1947863"/>
            <a:ext cx="51567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consectetur adipiscing elit, sed do eiusmod tempor incididunt ut labore et dolore magna aliqua.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Ut enim ad minim veniam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, quis nostrud exercitation ullamco laboris nisi ut aliquip ex ea commodo consequat. Duis aute irure dolor in reprehenderit in voluptate velit esse cillum dolore eu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fugiat nulla pariatur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. Excepteur sint occaecat cupidatat non proident, sunt in culpa qui officia deserunt mollit anim id est laborum.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4">
            <a:alphaModFix/>
          </a:blip>
          <a:srcRect r="11166"/>
          <a:stretch/>
        </p:blipFill>
        <p:spPr>
          <a:xfrm>
            <a:off x="681826" y="1947863"/>
            <a:ext cx="2559106" cy="192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628638" y="2220144"/>
            <a:ext cx="49017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06B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5306B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5306B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5306B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4">
            <a:alphaModFix/>
          </a:blip>
          <a:srcRect l="29529" r="23782"/>
          <a:stretch/>
        </p:blipFill>
        <p:spPr>
          <a:xfrm>
            <a:off x="5830575" y="249050"/>
            <a:ext cx="3178250" cy="453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628638" y="2220144"/>
            <a:ext cx="49017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06B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5306B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5306B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5306B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 txBox="1"/>
          <p:nvPr/>
        </p:nvSpPr>
        <p:spPr>
          <a:xfrm>
            <a:off x="725654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consectetur adipiscing elit,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sed do eiusmod tempor 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3342647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consectetur adipiscing elit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, sed do eiusmod tempor 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5896538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amet, consectetur adipiscing elit, sed do eiusmod tempor 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1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/>
          <p:nvPr/>
        </p:nvSpPr>
        <p:spPr>
          <a:xfrm>
            <a:off x="725654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consectetur adipiscing elit,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sed do eiusmod tempor 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3342647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consectetur adipiscing elit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, sed do eiusmod tempor 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5896538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amet, consectetur adipiscing elit, sed do eiusmod tempor 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</Words>
  <Application>Microsoft Macintosh PowerPoint</Application>
  <PresentationFormat>Presentación en pantalla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Verdana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Felipe Arratia Riquelme (SOP)</cp:lastModifiedBy>
  <cp:revision>2</cp:revision>
  <dcterms:modified xsi:type="dcterms:W3CDTF">2026-03-16T14:32:14Z</dcterms:modified>
</cp:coreProperties>
</file>