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960350" cy="9720263"/>
  <p:notesSz cx="7010400" cy="9296400"/>
  <p:defaultTextStyle>
    <a:defPPr>
      <a:defRPr lang="es-CL"/>
    </a:defPPr>
    <a:lvl1pPr marL="0" algn="l" defTabSz="1295770" rtl="0" eaLnBrk="1" latinLnBrk="0" hangingPunct="1">
      <a:defRPr sz="2618" kern="1200">
        <a:solidFill>
          <a:schemeClr val="tx1"/>
        </a:solidFill>
        <a:latin typeface="+mn-lt"/>
        <a:ea typeface="+mn-ea"/>
        <a:cs typeface="+mn-cs"/>
      </a:defRPr>
    </a:lvl1pPr>
    <a:lvl2pPr marL="647886" algn="l" defTabSz="1295770" rtl="0" eaLnBrk="1" latinLnBrk="0" hangingPunct="1">
      <a:defRPr sz="2618" kern="1200">
        <a:solidFill>
          <a:schemeClr val="tx1"/>
        </a:solidFill>
        <a:latin typeface="+mn-lt"/>
        <a:ea typeface="+mn-ea"/>
        <a:cs typeface="+mn-cs"/>
      </a:defRPr>
    </a:lvl2pPr>
    <a:lvl3pPr marL="1295770" algn="l" defTabSz="1295770" rtl="0" eaLnBrk="1" latinLnBrk="0" hangingPunct="1">
      <a:defRPr sz="2618" kern="1200">
        <a:solidFill>
          <a:schemeClr val="tx1"/>
        </a:solidFill>
        <a:latin typeface="+mn-lt"/>
        <a:ea typeface="+mn-ea"/>
        <a:cs typeface="+mn-cs"/>
      </a:defRPr>
    </a:lvl3pPr>
    <a:lvl4pPr marL="1943656" algn="l" defTabSz="1295770" rtl="0" eaLnBrk="1" latinLnBrk="0" hangingPunct="1">
      <a:defRPr sz="2618" kern="1200">
        <a:solidFill>
          <a:schemeClr val="tx1"/>
        </a:solidFill>
        <a:latin typeface="+mn-lt"/>
        <a:ea typeface="+mn-ea"/>
        <a:cs typeface="+mn-cs"/>
      </a:defRPr>
    </a:lvl4pPr>
    <a:lvl5pPr marL="2591541" algn="l" defTabSz="1295770" rtl="0" eaLnBrk="1" latinLnBrk="0" hangingPunct="1">
      <a:defRPr sz="2618" kern="1200">
        <a:solidFill>
          <a:schemeClr val="tx1"/>
        </a:solidFill>
        <a:latin typeface="+mn-lt"/>
        <a:ea typeface="+mn-ea"/>
        <a:cs typeface="+mn-cs"/>
      </a:defRPr>
    </a:lvl5pPr>
    <a:lvl6pPr marL="3239426" algn="l" defTabSz="1295770" rtl="0" eaLnBrk="1" latinLnBrk="0" hangingPunct="1">
      <a:defRPr sz="2618" kern="1200">
        <a:solidFill>
          <a:schemeClr val="tx1"/>
        </a:solidFill>
        <a:latin typeface="+mn-lt"/>
        <a:ea typeface="+mn-ea"/>
        <a:cs typeface="+mn-cs"/>
      </a:defRPr>
    </a:lvl6pPr>
    <a:lvl7pPr marL="3887311" algn="l" defTabSz="1295770" rtl="0" eaLnBrk="1" latinLnBrk="0" hangingPunct="1">
      <a:defRPr sz="2618" kern="1200">
        <a:solidFill>
          <a:schemeClr val="tx1"/>
        </a:solidFill>
        <a:latin typeface="+mn-lt"/>
        <a:ea typeface="+mn-ea"/>
        <a:cs typeface="+mn-cs"/>
      </a:defRPr>
    </a:lvl7pPr>
    <a:lvl8pPr marL="4535194" algn="l" defTabSz="1295770" rtl="0" eaLnBrk="1" latinLnBrk="0" hangingPunct="1">
      <a:defRPr sz="2618" kern="1200">
        <a:solidFill>
          <a:schemeClr val="tx1"/>
        </a:solidFill>
        <a:latin typeface="+mn-lt"/>
        <a:ea typeface="+mn-ea"/>
        <a:cs typeface="+mn-cs"/>
      </a:defRPr>
    </a:lvl8pPr>
    <a:lvl9pPr marL="5183080" algn="l" defTabSz="1295770" rtl="0" eaLnBrk="1" latinLnBrk="0" hangingPunct="1">
      <a:defRPr sz="26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7" userDrawn="1">
          <p15:clr>
            <a:srgbClr val="A4A3A4"/>
          </p15:clr>
        </p15:guide>
        <p15:guide id="2" pos="1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6327" autoAdjust="0"/>
  </p:normalViewPr>
  <p:slideViewPr>
    <p:cSldViewPr showGuides="1">
      <p:cViewPr varScale="1">
        <p:scale>
          <a:sx n="90" d="100"/>
          <a:sy n="90" d="100"/>
        </p:scale>
        <p:origin x="1552" y="176"/>
      </p:cViewPr>
      <p:guideLst>
        <p:guide orient="horz" pos="4977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2027" y="3019584"/>
            <a:ext cx="11016297" cy="208355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44053" y="5508149"/>
            <a:ext cx="9072246" cy="24840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1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1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334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612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509730" y="234009"/>
            <a:ext cx="2639322" cy="50086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87268" y="234009"/>
            <a:ext cx="7706457" cy="500863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723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837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3779" y="6246170"/>
            <a:ext cx="11016297" cy="1930553"/>
          </a:xfrm>
        </p:spPr>
        <p:txBody>
          <a:bodyPr anchor="t"/>
          <a:lstStyle>
            <a:lvl1pPr algn="l">
              <a:defRPr sz="504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3779" y="4119863"/>
            <a:ext cx="11016297" cy="2126305"/>
          </a:xfrm>
        </p:spPr>
        <p:txBody>
          <a:bodyPr anchor="b"/>
          <a:lstStyle>
            <a:lvl1pPr marL="0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1pPr>
            <a:lvl2pPr marL="570192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40382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3pPr>
            <a:lvl4pPr marL="171057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4pPr>
            <a:lvl5pPr marL="2280766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5pPr>
            <a:lvl6pPr marL="2850956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6pPr>
            <a:lvl7pPr marL="342114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7pPr>
            <a:lvl8pPr marL="3991337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8pPr>
            <a:lvl9pPr marL="456152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61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87267" y="1370291"/>
            <a:ext cx="5172889" cy="3872354"/>
          </a:xfrm>
        </p:spPr>
        <p:txBody>
          <a:bodyPr/>
          <a:lstStyle>
            <a:lvl1pPr>
              <a:defRPr sz="3600"/>
            </a:lvl1pPr>
            <a:lvl2pPr>
              <a:defRPr sz="3024"/>
            </a:lvl2pPr>
            <a:lvl3pPr>
              <a:defRPr sz="2592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76164" y="1370291"/>
            <a:ext cx="5172890" cy="3872354"/>
          </a:xfrm>
        </p:spPr>
        <p:txBody>
          <a:bodyPr/>
          <a:lstStyle>
            <a:lvl1pPr>
              <a:defRPr sz="3600"/>
            </a:lvl1pPr>
            <a:lvl2pPr>
              <a:defRPr sz="3024"/>
            </a:lvl2pPr>
            <a:lvl3pPr>
              <a:defRPr sz="2592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112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8018" y="389262"/>
            <a:ext cx="11664316" cy="162004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8019" y="2175812"/>
            <a:ext cx="5726405" cy="906774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0192" indent="0">
              <a:buNone/>
              <a:defRPr sz="2592" b="1"/>
            </a:lvl2pPr>
            <a:lvl3pPr marL="1140382" indent="0">
              <a:buNone/>
              <a:defRPr sz="2304" b="1"/>
            </a:lvl3pPr>
            <a:lvl4pPr marL="1710574" indent="0">
              <a:buNone/>
              <a:defRPr sz="1872" b="1"/>
            </a:lvl4pPr>
            <a:lvl5pPr marL="2280766" indent="0">
              <a:buNone/>
              <a:defRPr sz="1872" b="1"/>
            </a:lvl5pPr>
            <a:lvl6pPr marL="2850956" indent="0">
              <a:buNone/>
              <a:defRPr sz="1872" b="1"/>
            </a:lvl6pPr>
            <a:lvl7pPr marL="3421148" indent="0">
              <a:buNone/>
              <a:defRPr sz="1872" b="1"/>
            </a:lvl7pPr>
            <a:lvl8pPr marL="3991337" indent="0">
              <a:buNone/>
              <a:defRPr sz="1872" b="1"/>
            </a:lvl8pPr>
            <a:lvl9pPr marL="4561528" indent="0">
              <a:buNone/>
              <a:defRPr sz="187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8019" y="3082585"/>
            <a:ext cx="5726405" cy="5600402"/>
          </a:xfrm>
        </p:spPr>
        <p:txBody>
          <a:bodyPr/>
          <a:lstStyle>
            <a:lvl1pPr>
              <a:defRPr sz="3024"/>
            </a:lvl1pPr>
            <a:lvl2pPr>
              <a:defRPr sz="2592"/>
            </a:lvl2pPr>
            <a:lvl3pPr>
              <a:defRPr sz="2304"/>
            </a:lvl3pPr>
            <a:lvl4pPr>
              <a:defRPr sz="1872"/>
            </a:lvl4pPr>
            <a:lvl5pPr>
              <a:defRPr sz="1872"/>
            </a:lvl5pPr>
            <a:lvl6pPr>
              <a:defRPr sz="1872"/>
            </a:lvl6pPr>
            <a:lvl7pPr>
              <a:defRPr sz="1872"/>
            </a:lvl7pPr>
            <a:lvl8pPr>
              <a:defRPr sz="1872"/>
            </a:lvl8pPr>
            <a:lvl9pPr>
              <a:defRPr sz="187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83680" y="2175812"/>
            <a:ext cx="5728654" cy="906774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0192" indent="0">
              <a:buNone/>
              <a:defRPr sz="2592" b="1"/>
            </a:lvl2pPr>
            <a:lvl3pPr marL="1140382" indent="0">
              <a:buNone/>
              <a:defRPr sz="2304" b="1"/>
            </a:lvl3pPr>
            <a:lvl4pPr marL="1710574" indent="0">
              <a:buNone/>
              <a:defRPr sz="1872" b="1"/>
            </a:lvl4pPr>
            <a:lvl5pPr marL="2280766" indent="0">
              <a:buNone/>
              <a:defRPr sz="1872" b="1"/>
            </a:lvl5pPr>
            <a:lvl6pPr marL="2850956" indent="0">
              <a:buNone/>
              <a:defRPr sz="1872" b="1"/>
            </a:lvl6pPr>
            <a:lvl7pPr marL="3421148" indent="0">
              <a:buNone/>
              <a:defRPr sz="1872" b="1"/>
            </a:lvl7pPr>
            <a:lvl8pPr marL="3991337" indent="0">
              <a:buNone/>
              <a:defRPr sz="1872" b="1"/>
            </a:lvl8pPr>
            <a:lvl9pPr marL="4561528" indent="0">
              <a:buNone/>
              <a:defRPr sz="187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83680" y="3082585"/>
            <a:ext cx="5728654" cy="5600402"/>
          </a:xfrm>
        </p:spPr>
        <p:txBody>
          <a:bodyPr/>
          <a:lstStyle>
            <a:lvl1pPr>
              <a:defRPr sz="3024"/>
            </a:lvl1pPr>
            <a:lvl2pPr>
              <a:defRPr sz="2592"/>
            </a:lvl2pPr>
            <a:lvl3pPr>
              <a:defRPr sz="2304"/>
            </a:lvl3pPr>
            <a:lvl4pPr>
              <a:defRPr sz="1872"/>
            </a:lvl4pPr>
            <a:lvl5pPr>
              <a:defRPr sz="1872"/>
            </a:lvl5pPr>
            <a:lvl6pPr>
              <a:defRPr sz="1872"/>
            </a:lvl6pPr>
            <a:lvl7pPr>
              <a:defRPr sz="1872"/>
            </a:lvl7pPr>
            <a:lvl8pPr>
              <a:defRPr sz="1872"/>
            </a:lvl8pPr>
            <a:lvl9pPr>
              <a:defRPr sz="187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48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29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667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8019" y="387010"/>
            <a:ext cx="4263867" cy="1647045"/>
          </a:xfrm>
        </p:spPr>
        <p:txBody>
          <a:bodyPr anchor="b"/>
          <a:lstStyle>
            <a:lvl1pPr algn="l">
              <a:defRPr sz="2592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67138" y="387014"/>
            <a:ext cx="7245196" cy="8295976"/>
          </a:xfrm>
        </p:spPr>
        <p:txBody>
          <a:bodyPr/>
          <a:lstStyle>
            <a:lvl1pPr>
              <a:defRPr sz="4032"/>
            </a:lvl1pPr>
            <a:lvl2pPr>
              <a:defRPr sz="3600"/>
            </a:lvl2pPr>
            <a:lvl3pPr>
              <a:defRPr sz="3024"/>
            </a:lvl3pPr>
            <a:lvl4pPr>
              <a:defRPr sz="2592"/>
            </a:lvl4pPr>
            <a:lvl5pPr>
              <a:defRPr sz="2592"/>
            </a:lvl5pPr>
            <a:lvl6pPr>
              <a:defRPr sz="2592"/>
            </a:lvl6pPr>
            <a:lvl7pPr>
              <a:defRPr sz="2592"/>
            </a:lvl7pPr>
            <a:lvl8pPr>
              <a:defRPr sz="2592"/>
            </a:lvl8pPr>
            <a:lvl9pPr>
              <a:defRPr sz="259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8019" y="2034056"/>
            <a:ext cx="4263867" cy="6648930"/>
          </a:xfrm>
        </p:spPr>
        <p:txBody>
          <a:bodyPr/>
          <a:lstStyle>
            <a:lvl1pPr marL="0" indent="0">
              <a:buNone/>
              <a:defRPr sz="1728"/>
            </a:lvl1pPr>
            <a:lvl2pPr marL="570192" indent="0">
              <a:buNone/>
              <a:defRPr sz="1440"/>
            </a:lvl2pPr>
            <a:lvl3pPr marL="1140382" indent="0">
              <a:buNone/>
              <a:defRPr sz="1296"/>
            </a:lvl3pPr>
            <a:lvl4pPr marL="1710574" indent="0">
              <a:buNone/>
              <a:defRPr sz="1152"/>
            </a:lvl4pPr>
            <a:lvl5pPr marL="2280766" indent="0">
              <a:buNone/>
              <a:defRPr sz="1152"/>
            </a:lvl5pPr>
            <a:lvl6pPr marL="2850956" indent="0">
              <a:buNone/>
              <a:defRPr sz="1152"/>
            </a:lvl6pPr>
            <a:lvl7pPr marL="3421148" indent="0">
              <a:buNone/>
              <a:defRPr sz="1152"/>
            </a:lvl7pPr>
            <a:lvl8pPr marL="3991337" indent="0">
              <a:buNone/>
              <a:defRPr sz="1152"/>
            </a:lvl8pPr>
            <a:lvl9pPr marL="4561528" indent="0">
              <a:buNone/>
              <a:defRPr sz="115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09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0319" y="6804183"/>
            <a:ext cx="7776210" cy="803273"/>
          </a:xfrm>
        </p:spPr>
        <p:txBody>
          <a:bodyPr anchor="b"/>
          <a:lstStyle>
            <a:lvl1pPr algn="l">
              <a:defRPr sz="2592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0319" y="868525"/>
            <a:ext cx="7776210" cy="5832158"/>
          </a:xfrm>
        </p:spPr>
        <p:txBody>
          <a:bodyPr/>
          <a:lstStyle>
            <a:lvl1pPr marL="0" indent="0">
              <a:buNone/>
              <a:defRPr sz="4032"/>
            </a:lvl1pPr>
            <a:lvl2pPr marL="570192" indent="0">
              <a:buNone/>
              <a:defRPr sz="3600"/>
            </a:lvl2pPr>
            <a:lvl3pPr marL="1140382" indent="0">
              <a:buNone/>
              <a:defRPr sz="3024"/>
            </a:lvl3pPr>
            <a:lvl4pPr marL="1710574" indent="0">
              <a:buNone/>
              <a:defRPr sz="2592"/>
            </a:lvl4pPr>
            <a:lvl5pPr marL="2280766" indent="0">
              <a:buNone/>
              <a:defRPr sz="2592"/>
            </a:lvl5pPr>
            <a:lvl6pPr marL="2850956" indent="0">
              <a:buNone/>
              <a:defRPr sz="2592"/>
            </a:lvl6pPr>
            <a:lvl7pPr marL="3421148" indent="0">
              <a:buNone/>
              <a:defRPr sz="2592"/>
            </a:lvl7pPr>
            <a:lvl8pPr marL="3991337" indent="0">
              <a:buNone/>
              <a:defRPr sz="2592"/>
            </a:lvl8pPr>
            <a:lvl9pPr marL="4561528" indent="0">
              <a:buNone/>
              <a:defRPr sz="2592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0319" y="7607457"/>
            <a:ext cx="7776210" cy="1140780"/>
          </a:xfrm>
        </p:spPr>
        <p:txBody>
          <a:bodyPr/>
          <a:lstStyle>
            <a:lvl1pPr marL="0" indent="0">
              <a:buNone/>
              <a:defRPr sz="1728"/>
            </a:lvl1pPr>
            <a:lvl2pPr marL="570192" indent="0">
              <a:buNone/>
              <a:defRPr sz="1440"/>
            </a:lvl2pPr>
            <a:lvl3pPr marL="1140382" indent="0">
              <a:buNone/>
              <a:defRPr sz="1296"/>
            </a:lvl3pPr>
            <a:lvl4pPr marL="1710574" indent="0">
              <a:buNone/>
              <a:defRPr sz="1152"/>
            </a:lvl4pPr>
            <a:lvl5pPr marL="2280766" indent="0">
              <a:buNone/>
              <a:defRPr sz="1152"/>
            </a:lvl5pPr>
            <a:lvl6pPr marL="2850956" indent="0">
              <a:buNone/>
              <a:defRPr sz="1152"/>
            </a:lvl6pPr>
            <a:lvl7pPr marL="3421148" indent="0">
              <a:buNone/>
              <a:defRPr sz="1152"/>
            </a:lvl7pPr>
            <a:lvl8pPr marL="3991337" indent="0">
              <a:buNone/>
              <a:defRPr sz="1152"/>
            </a:lvl8pPr>
            <a:lvl9pPr marL="4561528" indent="0">
              <a:buNone/>
              <a:defRPr sz="115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965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48018" y="389262"/>
            <a:ext cx="11664316" cy="1620044"/>
          </a:xfrm>
          <a:prstGeom prst="rect">
            <a:avLst/>
          </a:prstGeom>
        </p:spPr>
        <p:txBody>
          <a:bodyPr vert="horz" lIns="79199" tIns="39599" rIns="79199" bIns="3959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8018" y="2268064"/>
            <a:ext cx="11664316" cy="6414925"/>
          </a:xfrm>
          <a:prstGeom prst="rect">
            <a:avLst/>
          </a:prstGeom>
        </p:spPr>
        <p:txBody>
          <a:bodyPr vert="horz" lIns="79199" tIns="39599" rIns="79199" bIns="3959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48019" y="9009246"/>
            <a:ext cx="3024081" cy="517514"/>
          </a:xfrm>
          <a:prstGeom prst="rect">
            <a:avLst/>
          </a:prstGeom>
        </p:spPr>
        <p:txBody>
          <a:bodyPr vert="horz" lIns="79199" tIns="39599" rIns="79199" bIns="39599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1E0C-0630-4020-806D-4189784C9F39}" type="datetimeFigureOut">
              <a:rPr lang="es-CL" smtClean="0"/>
              <a:pPr/>
              <a:t>18-03-26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28121" y="9009246"/>
            <a:ext cx="4104112" cy="517514"/>
          </a:xfrm>
          <a:prstGeom prst="rect">
            <a:avLst/>
          </a:prstGeom>
        </p:spPr>
        <p:txBody>
          <a:bodyPr vert="horz" lIns="79199" tIns="39599" rIns="79199" bIns="39599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288252" y="9009246"/>
            <a:ext cx="3024081" cy="517514"/>
          </a:xfrm>
          <a:prstGeom prst="rect">
            <a:avLst/>
          </a:prstGeom>
        </p:spPr>
        <p:txBody>
          <a:bodyPr vert="horz" lIns="79199" tIns="39599" rIns="79199" bIns="39599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7537C-2649-4DBD-BF06-4052A314CAC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08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0382" rtl="0" eaLnBrk="1" latinLnBrk="0" hangingPunct="1">
        <a:spcBef>
          <a:spcPct val="0"/>
        </a:spcBef>
        <a:buNone/>
        <a:defRPr sz="54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645" indent="-427645" algn="l" defTabSz="1140382" rtl="0" eaLnBrk="1" latinLnBrk="0" hangingPunct="1">
        <a:spcBef>
          <a:spcPct val="20000"/>
        </a:spcBef>
        <a:buFont typeface="Arial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926560" indent="-356369" algn="l" defTabSz="114038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5478" indent="-285094" algn="l" defTabSz="1140382" rtl="0" eaLnBrk="1" latinLnBrk="0" hangingPunct="1">
        <a:spcBef>
          <a:spcPct val="20000"/>
        </a:spcBef>
        <a:buFont typeface="Arial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1995668" indent="-285094" algn="l" defTabSz="1140382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565860" indent="-285094" algn="l" defTabSz="1140382" rtl="0" eaLnBrk="1" latinLnBrk="0" hangingPunct="1">
        <a:spcBef>
          <a:spcPct val="20000"/>
        </a:spcBef>
        <a:buFont typeface="Arial" pitchFamily="34" charset="0"/>
        <a:buChar char="»"/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136050" indent="-285094" algn="l" defTabSz="1140382" rtl="0" eaLnBrk="1" latinLnBrk="0" hangingPunct="1">
        <a:spcBef>
          <a:spcPct val="20000"/>
        </a:spcBef>
        <a:buFont typeface="Arial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706242" indent="-285094" algn="l" defTabSz="1140382" rtl="0" eaLnBrk="1" latinLnBrk="0" hangingPunct="1">
        <a:spcBef>
          <a:spcPct val="20000"/>
        </a:spcBef>
        <a:buFont typeface="Arial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276434" indent="-285094" algn="l" defTabSz="1140382" rtl="0" eaLnBrk="1" latinLnBrk="0" hangingPunct="1">
        <a:spcBef>
          <a:spcPct val="20000"/>
        </a:spcBef>
        <a:buFont typeface="Arial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4846624" indent="-285094" algn="l" defTabSz="1140382" rtl="0" eaLnBrk="1" latinLnBrk="0" hangingPunct="1">
        <a:spcBef>
          <a:spcPct val="20000"/>
        </a:spcBef>
        <a:buFont typeface="Arial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140382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70192" algn="l" defTabSz="1140382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40382" algn="l" defTabSz="1140382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10574" algn="l" defTabSz="1140382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280766" algn="l" defTabSz="1140382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850956" algn="l" defTabSz="1140382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421148" algn="l" defTabSz="1140382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3991337" algn="l" defTabSz="1140382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561528" algn="l" defTabSz="1140382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1369F10-1564-E833-AE5E-07CFBF82E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13" y="5568379"/>
            <a:ext cx="6180109" cy="1524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12308" y="1835795"/>
            <a:ext cx="5908520" cy="3870926"/>
          </a:xfrm>
          <a:prstGeom prst="rect">
            <a:avLst/>
          </a:prstGeom>
          <a:noFill/>
        </p:spPr>
        <p:txBody>
          <a:bodyPr wrap="square" lIns="146933" tIns="73467" rIns="146933" bIns="73467" rtlCol="0">
            <a:spAutoFit/>
          </a:bodyPr>
          <a:lstStyle/>
          <a:p>
            <a:pPr algn="just"/>
            <a:r>
              <a:rPr lang="es-ES" sz="2016" dirty="0">
                <a:solidFill>
                  <a:schemeClr val="bg1"/>
                </a:solidFill>
                <a:latin typeface="gobCL"/>
                <a:cs typeface="gobCL"/>
              </a:rPr>
              <a:t>El Subsecretario de Obras Públicas</a:t>
            </a:r>
            <a:r>
              <a:rPr lang="es-ES" sz="2016" b="1" dirty="0">
                <a:solidFill>
                  <a:schemeClr val="bg1"/>
                </a:solidFill>
                <a:latin typeface="gobCL"/>
                <a:cs typeface="gobCL"/>
              </a:rPr>
              <a:t>, Nicolás Balmaceda</a:t>
            </a:r>
            <a:r>
              <a:rPr lang="es-ES" sz="2016" dirty="0">
                <a:solidFill>
                  <a:schemeClr val="bg1"/>
                </a:solidFill>
                <a:latin typeface="gobCL"/>
                <a:cs typeface="gobCL"/>
              </a:rPr>
              <a:t>, tiene el agrado de invitar a la visita inspectiva de las obras de mejoramiento y ampliación del Servicio Sanitario Rural (SSR) de Pupuya. </a:t>
            </a:r>
          </a:p>
          <a:p>
            <a:pPr algn="just"/>
            <a:endParaRPr lang="es-ES" sz="2016" dirty="0">
              <a:solidFill>
                <a:schemeClr val="bg1"/>
              </a:solidFill>
              <a:latin typeface="gobCL"/>
              <a:cs typeface="gobCL"/>
            </a:endParaRPr>
          </a:p>
          <a:p>
            <a:pPr algn="just"/>
            <a:r>
              <a:rPr lang="es-ES" sz="2016" dirty="0">
                <a:solidFill>
                  <a:schemeClr val="bg1"/>
                </a:solidFill>
                <a:latin typeface="gobCL"/>
                <a:cs typeface="gobCL"/>
              </a:rPr>
              <a:t>Esta actividad marcará el hito de la última fase de construcción de una obra que viene a fortalecer la infraestructura para el abastecimiento de agua potable rural para miles de familias de la región de O´Higgins.</a:t>
            </a:r>
          </a:p>
          <a:p>
            <a:endParaRPr lang="es-ES" sz="2016" dirty="0">
              <a:solidFill>
                <a:schemeClr val="bg1"/>
              </a:solidFill>
              <a:latin typeface="gobCL"/>
              <a:cs typeface="gobCL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1439615" y="5591104"/>
            <a:ext cx="4769343" cy="453068"/>
          </a:xfrm>
          <a:prstGeom prst="rect">
            <a:avLst/>
          </a:prstGeom>
          <a:noFill/>
        </p:spPr>
        <p:txBody>
          <a:bodyPr wrap="square" lIns="146933" tIns="73467" rIns="146933" bIns="73467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800" b="1" dirty="0">
                <a:solidFill>
                  <a:schemeClr val="bg1"/>
                </a:solidFill>
                <a:latin typeface="gobCL"/>
                <a:cs typeface="gobCL"/>
              </a:rPr>
              <a:t>Viernes 20 de marzo del 2026, 12:30 horas. </a:t>
            </a:r>
            <a:endParaRPr lang="es-CL" sz="1800" b="1" dirty="0">
              <a:solidFill>
                <a:schemeClr val="bg1"/>
              </a:solidFill>
              <a:latin typeface="gobCL"/>
              <a:cs typeface="gobCL"/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1381183" y="6252498"/>
            <a:ext cx="5197613" cy="757766"/>
          </a:xfrm>
          <a:prstGeom prst="rect">
            <a:avLst/>
          </a:prstGeom>
          <a:noFill/>
        </p:spPr>
        <p:txBody>
          <a:bodyPr wrap="square" lIns="146933" tIns="73467" rIns="146933" bIns="73467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MX" sz="1800" b="1" dirty="0">
                <a:solidFill>
                  <a:schemeClr val="bg1"/>
                </a:solidFill>
                <a:latin typeface="gobCL"/>
                <a:cs typeface="gobCL"/>
              </a:rPr>
              <a:t>Sector captación de agua, ribera río Rapel, Comuna de Navidad.</a:t>
            </a:r>
            <a:endParaRPr lang="es-CL" sz="1800" b="1" dirty="0">
              <a:solidFill>
                <a:schemeClr val="bg1"/>
              </a:solidFill>
              <a:latin typeface="gobCL"/>
              <a:cs typeface="gobC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64D2AA-F4DE-64E4-E448-36776E42F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43" y="5706114"/>
            <a:ext cx="368300" cy="4060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41936D-BEF7-E295-D6E6-E2EBB1394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8" y="6391491"/>
            <a:ext cx="317500" cy="42294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4033A9B-F45C-5635-2A01-E26A8CEBBC77}"/>
              </a:ext>
            </a:extLst>
          </p:cNvPr>
          <p:cNvSpPr txBox="1"/>
          <p:nvPr/>
        </p:nvSpPr>
        <p:spPr>
          <a:xfrm>
            <a:off x="758907" y="8356892"/>
            <a:ext cx="581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bg1"/>
                </a:solidFill>
              </a:rPr>
              <a:t>Favor confirmar asistencia al correo </a:t>
            </a:r>
          </a:p>
          <a:p>
            <a:pPr algn="ctr"/>
            <a:r>
              <a:rPr lang="es-CL" sz="2000" dirty="0">
                <a:solidFill>
                  <a:srgbClr val="00B0F0"/>
                </a:solidFill>
              </a:rPr>
              <a:t>Karen.duran.p@mop.gov.cl</a:t>
            </a:r>
          </a:p>
        </p:txBody>
      </p:sp>
      <p:sp>
        <p:nvSpPr>
          <p:cNvPr id="3" name="AutoShape 2" descr="blob:https://web.whatsapp.com/1a4984e0-1e6a-4dda-a94f-fc38861584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2" name="AutoShape 4" descr="blob:https://web.whatsapp.com/1bdb7015-02d1-417a-a01a-dde768c94a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rcRect l="44151" t="-275" r="24253" b="275"/>
          <a:stretch>
            <a:fillRect/>
          </a:stretch>
        </p:blipFill>
        <p:spPr>
          <a:xfrm>
            <a:off x="7458074" y="-138675"/>
            <a:ext cx="5646837" cy="99976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168A68-58D0-E8AA-7895-3B09B38F0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6134" y="405769"/>
            <a:ext cx="2736304" cy="120699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333EF66-2FD6-38D8-FEA4-26EAD66F0F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66" y="7851248"/>
            <a:ext cx="2997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44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113</Words>
  <Application>Microsoft Macintosh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gobCL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Espinoza Tapia (SOP)</dc:creator>
  <cp:lastModifiedBy>Felipe Arratia Riquelme (SOP)</cp:lastModifiedBy>
  <cp:revision>101</cp:revision>
  <cp:lastPrinted>2016-01-12T19:16:51Z</cp:lastPrinted>
  <dcterms:created xsi:type="dcterms:W3CDTF">2011-11-29T11:25:08Z</dcterms:created>
  <dcterms:modified xsi:type="dcterms:W3CDTF">2026-03-18T14:10:33Z</dcterms:modified>
</cp:coreProperties>
</file>